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181818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181818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181818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181818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181818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181818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9778" y="294102"/>
            <a:ext cx="14348442" cy="2208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181818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05355" y="2412716"/>
            <a:ext cx="8028940" cy="6843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181818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Relationship Id="rId3" Type="http://schemas.openxmlformats.org/officeDocument/2006/relationships/image" Target="../media/image49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Relationship Id="rId3" Type="http://schemas.openxmlformats.org/officeDocument/2006/relationships/image" Target="../media/image5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Relationship Id="rId4" Type="http://schemas.openxmlformats.org/officeDocument/2006/relationships/image" Target="../media/image61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hyperlink" Target="https://provost.ucr.edu/document/generative-ai-guidelines" TargetMode="External"/><Relationship Id="rId17" Type="http://schemas.openxmlformats.org/officeDocument/2006/relationships/hyperlink" Target="https://ai.universityofcalifornia.edu/index.html" TargetMode="Externa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73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hyperlink" Target="http://www.reallygreatsite.com/" TargetMode="Externa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Relationship Id="rId3" Type="http://schemas.openxmlformats.org/officeDocument/2006/relationships/image" Target="../media/image77.png"/><Relationship Id="rId4" Type="http://schemas.openxmlformats.org/officeDocument/2006/relationships/image" Target="../media/image78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5" Type="http://schemas.openxmlformats.org/officeDocument/2006/relationships/image" Target="../media/image82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hyperlink" Target="https://iet.ucdavis.edu/security/uc-davis-data-classification-guide" TargetMode="External"/><Relationship Id="rId5" Type="http://schemas.openxmlformats.org/officeDocument/2006/relationships/hyperlink" Target="https://www.security.uci.edu/program/classification/protection-levels/#%3A~%3Atext%3DUC%20Institutional%20Information%20and%20IT%2Crequires%20the%20most%20security%20controls" TargetMode="External"/><Relationship Id="rId6" Type="http://schemas.openxmlformats.org/officeDocument/2006/relationships/hyperlink" Target="https://security.berkeley.edu/data-classification-standard" TargetMode="Externa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Relationship Id="rId4" Type="http://schemas.openxmlformats.org/officeDocument/2006/relationships/image" Target="../media/image61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73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hyperlink" Target="http://www.reallygreatsite.com/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972676" y="5310139"/>
            <a:ext cx="3550920" cy="4977130"/>
          </a:xfrm>
          <a:custGeom>
            <a:avLst/>
            <a:gdLst/>
            <a:ahLst/>
            <a:cxnLst/>
            <a:rect l="l" t="t" r="r" b="b"/>
            <a:pathLst>
              <a:path w="3550920" h="4977130">
                <a:moveTo>
                  <a:pt x="0" y="4976859"/>
                </a:moveTo>
                <a:lnTo>
                  <a:pt x="69025" y="4950270"/>
                </a:lnTo>
                <a:lnTo>
                  <a:pt x="111443" y="4933364"/>
                </a:lnTo>
                <a:lnTo>
                  <a:pt x="153687" y="4916117"/>
                </a:lnTo>
                <a:lnTo>
                  <a:pt x="195754" y="4898530"/>
                </a:lnTo>
                <a:lnTo>
                  <a:pt x="237645" y="4880606"/>
                </a:lnTo>
                <a:lnTo>
                  <a:pt x="279355" y="4862345"/>
                </a:lnTo>
                <a:lnTo>
                  <a:pt x="320885" y="4843751"/>
                </a:lnTo>
                <a:lnTo>
                  <a:pt x="362232" y="4824823"/>
                </a:lnTo>
                <a:lnTo>
                  <a:pt x="403395" y="4805565"/>
                </a:lnTo>
                <a:lnTo>
                  <a:pt x="444371" y="4785978"/>
                </a:lnTo>
                <a:lnTo>
                  <a:pt x="485160" y="4766063"/>
                </a:lnTo>
                <a:lnTo>
                  <a:pt x="525759" y="4745822"/>
                </a:lnTo>
                <a:lnTo>
                  <a:pt x="566166" y="4725257"/>
                </a:lnTo>
                <a:lnTo>
                  <a:pt x="606381" y="4704369"/>
                </a:lnTo>
                <a:lnTo>
                  <a:pt x="646401" y="4683161"/>
                </a:lnTo>
                <a:lnTo>
                  <a:pt x="686225" y="4661634"/>
                </a:lnTo>
                <a:lnTo>
                  <a:pt x="725850" y="4639789"/>
                </a:lnTo>
                <a:lnTo>
                  <a:pt x="765276" y="4617629"/>
                </a:lnTo>
                <a:lnTo>
                  <a:pt x="804500" y="4595155"/>
                </a:lnTo>
                <a:lnTo>
                  <a:pt x="843521" y="4572369"/>
                </a:lnTo>
                <a:lnTo>
                  <a:pt x="882338" y="4549272"/>
                </a:lnTo>
                <a:lnTo>
                  <a:pt x="920947" y="4525867"/>
                </a:lnTo>
                <a:lnTo>
                  <a:pt x="959349" y="4502154"/>
                </a:lnTo>
                <a:lnTo>
                  <a:pt x="997540" y="4478136"/>
                </a:lnTo>
                <a:lnTo>
                  <a:pt x="1035520" y="4453815"/>
                </a:lnTo>
                <a:lnTo>
                  <a:pt x="1073286" y="4429191"/>
                </a:lnTo>
                <a:lnTo>
                  <a:pt x="1110837" y="4404267"/>
                </a:lnTo>
                <a:lnTo>
                  <a:pt x="1148171" y="4379044"/>
                </a:lnTo>
                <a:lnTo>
                  <a:pt x="1185287" y="4353525"/>
                </a:lnTo>
                <a:lnTo>
                  <a:pt x="1222182" y="4327710"/>
                </a:lnTo>
                <a:lnTo>
                  <a:pt x="1258968" y="4301711"/>
                </a:lnTo>
                <a:lnTo>
                  <a:pt x="1295306" y="4275203"/>
                </a:lnTo>
                <a:lnTo>
                  <a:pt x="1331531" y="4248513"/>
                </a:lnTo>
                <a:lnTo>
                  <a:pt x="1367528" y="4221535"/>
                </a:lnTo>
                <a:lnTo>
                  <a:pt x="1403297" y="4194270"/>
                </a:lnTo>
                <a:lnTo>
                  <a:pt x="1438835" y="4166720"/>
                </a:lnTo>
                <a:lnTo>
                  <a:pt x="1474142" y="4138887"/>
                </a:lnTo>
                <a:lnTo>
                  <a:pt x="1509214" y="4110772"/>
                </a:lnTo>
                <a:lnTo>
                  <a:pt x="1544051" y="4082378"/>
                </a:lnTo>
                <a:lnTo>
                  <a:pt x="1578651" y="4053705"/>
                </a:lnTo>
                <a:lnTo>
                  <a:pt x="1613011" y="4024756"/>
                </a:lnTo>
                <a:lnTo>
                  <a:pt x="1647131" y="3995532"/>
                </a:lnTo>
                <a:lnTo>
                  <a:pt x="1681009" y="3966036"/>
                </a:lnTo>
                <a:lnTo>
                  <a:pt x="1714642" y="3936268"/>
                </a:lnTo>
                <a:lnTo>
                  <a:pt x="1748030" y="3906230"/>
                </a:lnTo>
                <a:lnTo>
                  <a:pt x="1781170" y="3875924"/>
                </a:lnTo>
                <a:lnTo>
                  <a:pt x="1814062" y="3845352"/>
                </a:lnTo>
                <a:lnTo>
                  <a:pt x="1846702" y="3814516"/>
                </a:lnTo>
                <a:lnTo>
                  <a:pt x="1879089" y="3783417"/>
                </a:lnTo>
                <a:lnTo>
                  <a:pt x="1911223" y="3752057"/>
                </a:lnTo>
                <a:lnTo>
                  <a:pt x="1943100" y="3720437"/>
                </a:lnTo>
                <a:lnTo>
                  <a:pt x="1974720" y="3688560"/>
                </a:lnTo>
                <a:lnTo>
                  <a:pt x="2006080" y="3656426"/>
                </a:lnTo>
                <a:lnTo>
                  <a:pt x="2037179" y="3624039"/>
                </a:lnTo>
                <a:lnTo>
                  <a:pt x="2068016" y="3591398"/>
                </a:lnTo>
                <a:lnTo>
                  <a:pt x="2098587" y="3558507"/>
                </a:lnTo>
                <a:lnTo>
                  <a:pt x="2128893" y="3525367"/>
                </a:lnTo>
                <a:lnTo>
                  <a:pt x="2158931" y="3491979"/>
                </a:lnTo>
                <a:lnTo>
                  <a:pt x="2188699" y="3458346"/>
                </a:lnTo>
                <a:lnTo>
                  <a:pt x="2218196" y="3424468"/>
                </a:lnTo>
                <a:lnTo>
                  <a:pt x="2247419" y="3390348"/>
                </a:lnTo>
                <a:lnTo>
                  <a:pt x="2276368" y="3355987"/>
                </a:lnTo>
                <a:lnTo>
                  <a:pt x="2305041" y="3321388"/>
                </a:lnTo>
                <a:lnTo>
                  <a:pt x="2333435" y="3286551"/>
                </a:lnTo>
                <a:lnTo>
                  <a:pt x="2361550" y="3251479"/>
                </a:lnTo>
                <a:lnTo>
                  <a:pt x="2389383" y="3216172"/>
                </a:lnTo>
                <a:lnTo>
                  <a:pt x="2416933" y="3180634"/>
                </a:lnTo>
                <a:lnTo>
                  <a:pt x="2444198" y="3144865"/>
                </a:lnTo>
                <a:lnTo>
                  <a:pt x="2471176" y="3108867"/>
                </a:lnTo>
                <a:lnTo>
                  <a:pt x="2497866" y="3072643"/>
                </a:lnTo>
                <a:lnTo>
                  <a:pt x="2524266" y="3036193"/>
                </a:lnTo>
                <a:lnTo>
                  <a:pt x="2550374" y="2999519"/>
                </a:lnTo>
                <a:lnTo>
                  <a:pt x="2576188" y="2962624"/>
                </a:lnTo>
                <a:lnTo>
                  <a:pt x="2601708" y="2925508"/>
                </a:lnTo>
                <a:lnTo>
                  <a:pt x="2626930" y="2888174"/>
                </a:lnTo>
                <a:lnTo>
                  <a:pt x="2651854" y="2850622"/>
                </a:lnTo>
                <a:lnTo>
                  <a:pt x="2676478" y="2812856"/>
                </a:lnTo>
                <a:lnTo>
                  <a:pt x="2700799" y="2774877"/>
                </a:lnTo>
                <a:lnTo>
                  <a:pt x="2724817" y="2736685"/>
                </a:lnTo>
                <a:lnTo>
                  <a:pt x="2748530" y="2698284"/>
                </a:lnTo>
                <a:lnTo>
                  <a:pt x="2771936" y="2659674"/>
                </a:lnTo>
                <a:lnTo>
                  <a:pt x="2795032" y="2620858"/>
                </a:lnTo>
                <a:lnTo>
                  <a:pt x="2817818" y="2581837"/>
                </a:lnTo>
                <a:lnTo>
                  <a:pt x="2840292" y="2542613"/>
                </a:lnTo>
                <a:lnTo>
                  <a:pt x="2862453" y="2503187"/>
                </a:lnTo>
                <a:lnTo>
                  <a:pt x="2884297" y="2463561"/>
                </a:lnTo>
                <a:lnTo>
                  <a:pt x="2905824" y="2423738"/>
                </a:lnTo>
                <a:lnTo>
                  <a:pt x="2927032" y="2383718"/>
                </a:lnTo>
                <a:lnTo>
                  <a:pt x="2947920" y="2343503"/>
                </a:lnTo>
                <a:lnTo>
                  <a:pt x="2968485" y="2303095"/>
                </a:lnTo>
                <a:lnTo>
                  <a:pt x="2988726" y="2262496"/>
                </a:lnTo>
                <a:lnTo>
                  <a:pt x="3008641" y="2221708"/>
                </a:lnTo>
                <a:lnTo>
                  <a:pt x="3028152" y="2180891"/>
                </a:lnTo>
                <a:lnTo>
                  <a:pt x="3028232" y="2180733"/>
                </a:lnTo>
                <a:lnTo>
                  <a:pt x="3047487" y="2139569"/>
                </a:lnTo>
                <a:lnTo>
                  <a:pt x="3066414" y="2098222"/>
                </a:lnTo>
                <a:lnTo>
                  <a:pt x="3085009" y="2056692"/>
                </a:lnTo>
                <a:lnTo>
                  <a:pt x="3103269" y="2014981"/>
                </a:lnTo>
                <a:lnTo>
                  <a:pt x="3121193" y="1973091"/>
                </a:lnTo>
                <a:lnTo>
                  <a:pt x="3138780" y="1931023"/>
                </a:lnTo>
                <a:lnTo>
                  <a:pt x="3156042" y="1888785"/>
                </a:lnTo>
                <a:lnTo>
                  <a:pt x="3172933" y="1846362"/>
                </a:lnTo>
                <a:lnTo>
                  <a:pt x="3189496" y="1803771"/>
                </a:lnTo>
                <a:lnTo>
                  <a:pt x="3205715" y="1761010"/>
                </a:lnTo>
                <a:lnTo>
                  <a:pt x="3221587" y="1718080"/>
                </a:lnTo>
                <a:lnTo>
                  <a:pt x="3237111" y="1674982"/>
                </a:lnTo>
                <a:lnTo>
                  <a:pt x="3252286" y="1631718"/>
                </a:lnTo>
                <a:lnTo>
                  <a:pt x="3267109" y="1588291"/>
                </a:lnTo>
                <a:lnTo>
                  <a:pt x="3281579" y="1544701"/>
                </a:lnTo>
                <a:lnTo>
                  <a:pt x="3295694" y="1500950"/>
                </a:lnTo>
                <a:lnTo>
                  <a:pt x="3309453" y="1457041"/>
                </a:lnTo>
                <a:lnTo>
                  <a:pt x="3322854" y="1412974"/>
                </a:lnTo>
                <a:lnTo>
                  <a:pt x="3335895" y="1368752"/>
                </a:lnTo>
                <a:lnTo>
                  <a:pt x="3348574" y="1324376"/>
                </a:lnTo>
                <a:lnTo>
                  <a:pt x="3360890" y="1279848"/>
                </a:lnTo>
                <a:lnTo>
                  <a:pt x="3372841" y="1235170"/>
                </a:lnTo>
                <a:lnTo>
                  <a:pt x="3384425" y="1190343"/>
                </a:lnTo>
                <a:lnTo>
                  <a:pt x="3395640" y="1145369"/>
                </a:lnTo>
                <a:lnTo>
                  <a:pt x="3406486" y="1100250"/>
                </a:lnTo>
                <a:lnTo>
                  <a:pt x="3416960" y="1054987"/>
                </a:lnTo>
                <a:lnTo>
                  <a:pt x="3427060" y="1009582"/>
                </a:lnTo>
                <a:lnTo>
                  <a:pt x="3436785" y="964037"/>
                </a:lnTo>
                <a:lnTo>
                  <a:pt x="3446133" y="918354"/>
                </a:lnTo>
                <a:lnTo>
                  <a:pt x="3455047" y="872816"/>
                </a:lnTo>
                <a:lnTo>
                  <a:pt x="3455111" y="872535"/>
                </a:lnTo>
                <a:lnTo>
                  <a:pt x="3463692" y="826578"/>
                </a:lnTo>
                <a:lnTo>
                  <a:pt x="3471899" y="780490"/>
                </a:lnTo>
                <a:lnTo>
                  <a:pt x="3479722" y="734269"/>
                </a:lnTo>
                <a:lnTo>
                  <a:pt x="3487160" y="687919"/>
                </a:lnTo>
                <a:lnTo>
                  <a:pt x="3494211" y="641441"/>
                </a:lnTo>
                <a:lnTo>
                  <a:pt x="3500873" y="594836"/>
                </a:lnTo>
                <a:lnTo>
                  <a:pt x="3507144" y="548106"/>
                </a:lnTo>
                <a:lnTo>
                  <a:pt x="3513023" y="501253"/>
                </a:lnTo>
                <a:lnTo>
                  <a:pt x="3518509" y="454279"/>
                </a:lnTo>
                <a:lnTo>
                  <a:pt x="3523598" y="407185"/>
                </a:lnTo>
                <a:lnTo>
                  <a:pt x="3528290" y="359973"/>
                </a:lnTo>
                <a:lnTo>
                  <a:pt x="3532459" y="314016"/>
                </a:lnTo>
                <a:lnTo>
                  <a:pt x="3532603" y="312646"/>
                </a:lnTo>
                <a:lnTo>
                  <a:pt x="3536475" y="265201"/>
                </a:lnTo>
                <a:lnTo>
                  <a:pt x="3539965" y="217645"/>
                </a:lnTo>
                <a:lnTo>
                  <a:pt x="3543051" y="169978"/>
                </a:lnTo>
                <a:lnTo>
                  <a:pt x="3545656" y="123523"/>
                </a:lnTo>
                <a:lnTo>
                  <a:pt x="3545738" y="122202"/>
                </a:lnTo>
                <a:lnTo>
                  <a:pt x="3548003" y="74317"/>
                </a:lnTo>
                <a:lnTo>
                  <a:pt x="3549865" y="26326"/>
                </a:lnTo>
                <a:lnTo>
                  <a:pt x="3550660" y="0"/>
                </a:lnTo>
              </a:path>
            </a:pathLst>
          </a:custGeom>
          <a:ln w="17144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6436334" y="4150243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160" y="700"/>
                </a:moveTo>
                <a:lnTo>
                  <a:pt x="0" y="0"/>
                </a:lnTo>
              </a:path>
            </a:pathLst>
          </a:custGeom>
          <a:ln w="17144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389609" y="392183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40" y="506"/>
                </a:moveTo>
                <a:lnTo>
                  <a:pt x="0" y="0"/>
                </a:lnTo>
              </a:path>
            </a:pathLst>
          </a:custGeom>
          <a:ln w="17144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6111445" y="30457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07" y="231"/>
                </a:moveTo>
                <a:lnTo>
                  <a:pt x="0" y="0"/>
                </a:lnTo>
              </a:path>
            </a:pathLst>
          </a:custGeom>
          <a:ln w="17144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028923" y="9140064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4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4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0"/>
                </a:lnTo>
                <a:lnTo>
                  <a:pt x="942751" y="131078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4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6384896" y="5603635"/>
            <a:ext cx="1903730" cy="4683760"/>
          </a:xfrm>
          <a:custGeom>
            <a:avLst/>
            <a:gdLst/>
            <a:ahLst/>
            <a:cxnLst/>
            <a:rect l="l" t="t" r="r" b="b"/>
            <a:pathLst>
              <a:path w="1903730" h="4683759">
                <a:moveTo>
                  <a:pt x="1903102" y="4683364"/>
                </a:moveTo>
                <a:lnTo>
                  <a:pt x="642906" y="4683364"/>
                </a:lnTo>
                <a:lnTo>
                  <a:pt x="595203" y="4616527"/>
                </a:lnTo>
                <a:lnTo>
                  <a:pt x="542824" y="4540327"/>
                </a:lnTo>
                <a:lnTo>
                  <a:pt x="492568" y="4464127"/>
                </a:lnTo>
                <a:lnTo>
                  <a:pt x="444479" y="4387927"/>
                </a:lnTo>
                <a:lnTo>
                  <a:pt x="421261" y="4349827"/>
                </a:lnTo>
                <a:lnTo>
                  <a:pt x="398601" y="4311727"/>
                </a:lnTo>
                <a:lnTo>
                  <a:pt x="376505" y="4273627"/>
                </a:lnTo>
                <a:lnTo>
                  <a:pt x="354979" y="4235527"/>
                </a:lnTo>
                <a:lnTo>
                  <a:pt x="334027" y="4197427"/>
                </a:lnTo>
                <a:lnTo>
                  <a:pt x="313657" y="4159327"/>
                </a:lnTo>
                <a:lnTo>
                  <a:pt x="293872" y="4121227"/>
                </a:lnTo>
                <a:lnTo>
                  <a:pt x="274679" y="4070427"/>
                </a:lnTo>
                <a:lnTo>
                  <a:pt x="256083" y="4032327"/>
                </a:lnTo>
                <a:lnTo>
                  <a:pt x="238090" y="3994227"/>
                </a:lnTo>
                <a:lnTo>
                  <a:pt x="220705" y="3943427"/>
                </a:lnTo>
                <a:lnTo>
                  <a:pt x="203934" y="3905327"/>
                </a:lnTo>
                <a:lnTo>
                  <a:pt x="187783" y="3867227"/>
                </a:lnTo>
                <a:lnTo>
                  <a:pt x="172256" y="3816427"/>
                </a:lnTo>
                <a:lnTo>
                  <a:pt x="157360" y="3778327"/>
                </a:lnTo>
                <a:lnTo>
                  <a:pt x="143100" y="3740227"/>
                </a:lnTo>
                <a:lnTo>
                  <a:pt x="129481" y="3689427"/>
                </a:lnTo>
                <a:lnTo>
                  <a:pt x="116509" y="3651327"/>
                </a:lnTo>
                <a:lnTo>
                  <a:pt x="104191" y="3600527"/>
                </a:lnTo>
                <a:lnTo>
                  <a:pt x="92530" y="3562427"/>
                </a:lnTo>
                <a:lnTo>
                  <a:pt x="81533" y="3511627"/>
                </a:lnTo>
                <a:lnTo>
                  <a:pt x="71205" y="3473527"/>
                </a:lnTo>
                <a:lnTo>
                  <a:pt x="61553" y="3422727"/>
                </a:lnTo>
                <a:lnTo>
                  <a:pt x="52580" y="3371927"/>
                </a:lnTo>
                <a:lnTo>
                  <a:pt x="44294" y="3333827"/>
                </a:lnTo>
                <a:lnTo>
                  <a:pt x="36699" y="3283027"/>
                </a:lnTo>
                <a:lnTo>
                  <a:pt x="29801" y="3244927"/>
                </a:lnTo>
                <a:lnTo>
                  <a:pt x="23605" y="3194127"/>
                </a:lnTo>
                <a:lnTo>
                  <a:pt x="18118" y="3143327"/>
                </a:lnTo>
                <a:lnTo>
                  <a:pt x="13344" y="3092527"/>
                </a:lnTo>
                <a:lnTo>
                  <a:pt x="9290" y="3054427"/>
                </a:lnTo>
                <a:lnTo>
                  <a:pt x="5960" y="3003627"/>
                </a:lnTo>
                <a:lnTo>
                  <a:pt x="1497" y="2914727"/>
                </a:lnTo>
                <a:lnTo>
                  <a:pt x="375" y="2863927"/>
                </a:lnTo>
                <a:lnTo>
                  <a:pt x="0" y="2813127"/>
                </a:lnTo>
                <a:lnTo>
                  <a:pt x="375" y="2762327"/>
                </a:lnTo>
                <a:lnTo>
                  <a:pt x="1497" y="2711527"/>
                </a:lnTo>
                <a:lnTo>
                  <a:pt x="5960" y="2622627"/>
                </a:lnTo>
                <a:lnTo>
                  <a:pt x="9290" y="2571827"/>
                </a:lnTo>
                <a:lnTo>
                  <a:pt x="13344" y="2521027"/>
                </a:lnTo>
                <a:lnTo>
                  <a:pt x="18118" y="2482927"/>
                </a:lnTo>
                <a:lnTo>
                  <a:pt x="23605" y="2432127"/>
                </a:lnTo>
                <a:lnTo>
                  <a:pt x="29801" y="2381327"/>
                </a:lnTo>
                <a:lnTo>
                  <a:pt x="36699" y="2343227"/>
                </a:lnTo>
                <a:lnTo>
                  <a:pt x="44294" y="2292427"/>
                </a:lnTo>
                <a:lnTo>
                  <a:pt x="52580" y="2241627"/>
                </a:lnTo>
                <a:lnTo>
                  <a:pt x="61553" y="2203527"/>
                </a:lnTo>
                <a:lnTo>
                  <a:pt x="71205" y="2152727"/>
                </a:lnTo>
                <a:lnTo>
                  <a:pt x="81533" y="2114627"/>
                </a:lnTo>
                <a:lnTo>
                  <a:pt x="92530" y="2063827"/>
                </a:lnTo>
                <a:lnTo>
                  <a:pt x="104191" y="2025727"/>
                </a:lnTo>
                <a:lnTo>
                  <a:pt x="116509" y="1974927"/>
                </a:lnTo>
                <a:lnTo>
                  <a:pt x="129481" y="1936827"/>
                </a:lnTo>
                <a:lnTo>
                  <a:pt x="143100" y="1886027"/>
                </a:lnTo>
                <a:lnTo>
                  <a:pt x="157360" y="1847927"/>
                </a:lnTo>
                <a:lnTo>
                  <a:pt x="172256" y="1797127"/>
                </a:lnTo>
                <a:lnTo>
                  <a:pt x="187783" y="1759027"/>
                </a:lnTo>
                <a:lnTo>
                  <a:pt x="203934" y="1720927"/>
                </a:lnTo>
                <a:lnTo>
                  <a:pt x="220705" y="1670127"/>
                </a:lnTo>
                <a:lnTo>
                  <a:pt x="238090" y="1632027"/>
                </a:lnTo>
                <a:lnTo>
                  <a:pt x="256083" y="1593927"/>
                </a:lnTo>
                <a:lnTo>
                  <a:pt x="274679" y="1555827"/>
                </a:lnTo>
                <a:lnTo>
                  <a:pt x="293872" y="1505027"/>
                </a:lnTo>
                <a:lnTo>
                  <a:pt x="313657" y="1466927"/>
                </a:lnTo>
                <a:lnTo>
                  <a:pt x="334027" y="1428827"/>
                </a:lnTo>
                <a:lnTo>
                  <a:pt x="354979" y="1390727"/>
                </a:lnTo>
                <a:lnTo>
                  <a:pt x="376505" y="1352627"/>
                </a:lnTo>
                <a:lnTo>
                  <a:pt x="398601" y="1314527"/>
                </a:lnTo>
                <a:lnTo>
                  <a:pt x="421261" y="1276427"/>
                </a:lnTo>
                <a:lnTo>
                  <a:pt x="444479" y="1225627"/>
                </a:lnTo>
                <a:lnTo>
                  <a:pt x="468250" y="1187527"/>
                </a:lnTo>
                <a:lnTo>
                  <a:pt x="492568" y="1162127"/>
                </a:lnTo>
                <a:lnTo>
                  <a:pt x="542824" y="1085927"/>
                </a:lnTo>
                <a:lnTo>
                  <a:pt x="595203" y="1009727"/>
                </a:lnTo>
                <a:lnTo>
                  <a:pt x="649660" y="933527"/>
                </a:lnTo>
                <a:lnTo>
                  <a:pt x="677655" y="908127"/>
                </a:lnTo>
                <a:lnTo>
                  <a:pt x="735146" y="831927"/>
                </a:lnTo>
                <a:lnTo>
                  <a:pt x="764632" y="806527"/>
                </a:lnTo>
                <a:lnTo>
                  <a:pt x="825058" y="730327"/>
                </a:lnTo>
                <a:lnTo>
                  <a:pt x="855986" y="704927"/>
                </a:lnTo>
                <a:lnTo>
                  <a:pt x="887384" y="666827"/>
                </a:lnTo>
                <a:lnTo>
                  <a:pt x="919246" y="641427"/>
                </a:lnTo>
                <a:lnTo>
                  <a:pt x="951567" y="603327"/>
                </a:lnTo>
                <a:lnTo>
                  <a:pt x="1017562" y="552527"/>
                </a:lnTo>
                <a:lnTo>
                  <a:pt x="1051225" y="514427"/>
                </a:lnTo>
                <a:lnTo>
                  <a:pt x="1119855" y="463627"/>
                </a:lnTo>
                <a:lnTo>
                  <a:pt x="1154811" y="438227"/>
                </a:lnTo>
                <a:lnTo>
                  <a:pt x="1190187" y="400127"/>
                </a:lnTo>
                <a:lnTo>
                  <a:pt x="1262174" y="349327"/>
                </a:lnTo>
                <a:lnTo>
                  <a:pt x="1335775" y="298527"/>
                </a:lnTo>
                <a:lnTo>
                  <a:pt x="1449102" y="222327"/>
                </a:lnTo>
                <a:lnTo>
                  <a:pt x="1487635" y="209627"/>
                </a:lnTo>
                <a:lnTo>
                  <a:pt x="1605434" y="133427"/>
                </a:lnTo>
                <a:lnTo>
                  <a:pt x="1645414" y="120727"/>
                </a:lnTo>
                <a:lnTo>
                  <a:pt x="1685741" y="95327"/>
                </a:lnTo>
                <a:lnTo>
                  <a:pt x="1726411" y="82627"/>
                </a:lnTo>
                <a:lnTo>
                  <a:pt x="1767417" y="57227"/>
                </a:lnTo>
                <a:lnTo>
                  <a:pt x="1808754" y="44527"/>
                </a:lnTo>
                <a:lnTo>
                  <a:pt x="1850417" y="19127"/>
                </a:lnTo>
                <a:lnTo>
                  <a:pt x="1892399" y="6427"/>
                </a:lnTo>
                <a:lnTo>
                  <a:pt x="1903102" y="0"/>
                </a:lnTo>
                <a:lnTo>
                  <a:pt x="1903102" y="4683364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5727153" y="6964429"/>
            <a:ext cx="582295" cy="3322954"/>
          </a:xfrm>
          <a:custGeom>
            <a:avLst/>
            <a:gdLst/>
            <a:ahLst/>
            <a:cxnLst/>
            <a:rect l="l" t="t" r="r" b="b"/>
            <a:pathLst>
              <a:path w="582294" h="3322954">
                <a:moveTo>
                  <a:pt x="582095" y="3322570"/>
                </a:moveTo>
                <a:lnTo>
                  <a:pt x="554793" y="3322570"/>
                </a:lnTo>
                <a:lnTo>
                  <a:pt x="540716" y="3302614"/>
                </a:lnTo>
                <a:lnTo>
                  <a:pt x="513595" y="3262841"/>
                </a:lnTo>
                <a:lnTo>
                  <a:pt x="487121" y="3222662"/>
                </a:lnTo>
                <a:lnTo>
                  <a:pt x="461297" y="3182082"/>
                </a:lnTo>
                <a:lnTo>
                  <a:pt x="436127" y="3141111"/>
                </a:lnTo>
                <a:lnTo>
                  <a:pt x="411616" y="3099756"/>
                </a:lnTo>
                <a:lnTo>
                  <a:pt x="387769" y="3058024"/>
                </a:lnTo>
                <a:lnTo>
                  <a:pt x="364588" y="3015924"/>
                </a:lnTo>
                <a:lnTo>
                  <a:pt x="342079" y="2973463"/>
                </a:lnTo>
                <a:lnTo>
                  <a:pt x="320246" y="2930648"/>
                </a:lnTo>
                <a:lnTo>
                  <a:pt x="299093" y="2887488"/>
                </a:lnTo>
                <a:lnTo>
                  <a:pt x="278624" y="2843991"/>
                </a:lnTo>
                <a:lnTo>
                  <a:pt x="258843" y="2800163"/>
                </a:lnTo>
                <a:lnTo>
                  <a:pt x="239755" y="2756013"/>
                </a:lnTo>
                <a:lnTo>
                  <a:pt x="221364" y="2711549"/>
                </a:lnTo>
                <a:lnTo>
                  <a:pt x="203673" y="2666778"/>
                </a:lnTo>
                <a:lnTo>
                  <a:pt x="186688" y="2621708"/>
                </a:lnTo>
                <a:lnTo>
                  <a:pt x="170413" y="2576347"/>
                </a:lnTo>
                <a:lnTo>
                  <a:pt x="154851" y="2530703"/>
                </a:lnTo>
                <a:lnTo>
                  <a:pt x="140007" y="2484783"/>
                </a:lnTo>
                <a:lnTo>
                  <a:pt x="125885" y="2438594"/>
                </a:lnTo>
                <a:lnTo>
                  <a:pt x="112490" y="2392146"/>
                </a:lnTo>
                <a:lnTo>
                  <a:pt x="99825" y="2345445"/>
                </a:lnTo>
                <a:lnTo>
                  <a:pt x="87895" y="2298499"/>
                </a:lnTo>
                <a:lnTo>
                  <a:pt x="76705" y="2251316"/>
                </a:lnTo>
                <a:lnTo>
                  <a:pt x="66257" y="2203904"/>
                </a:lnTo>
                <a:lnTo>
                  <a:pt x="56557" y="2156270"/>
                </a:lnTo>
                <a:lnTo>
                  <a:pt x="47609" y="2108423"/>
                </a:lnTo>
                <a:lnTo>
                  <a:pt x="39416" y="2060369"/>
                </a:lnTo>
                <a:lnTo>
                  <a:pt x="31984" y="2012117"/>
                </a:lnTo>
                <a:lnTo>
                  <a:pt x="25316" y="1963675"/>
                </a:lnTo>
                <a:lnTo>
                  <a:pt x="19417" y="1915050"/>
                </a:lnTo>
                <a:lnTo>
                  <a:pt x="14291" y="1866249"/>
                </a:lnTo>
                <a:lnTo>
                  <a:pt x="9942" y="1817282"/>
                </a:lnTo>
                <a:lnTo>
                  <a:pt x="6374" y="1768155"/>
                </a:lnTo>
                <a:lnTo>
                  <a:pt x="3591" y="1718876"/>
                </a:lnTo>
                <a:lnTo>
                  <a:pt x="1599" y="1669453"/>
                </a:lnTo>
                <a:lnTo>
                  <a:pt x="400" y="1619893"/>
                </a:lnTo>
                <a:lnTo>
                  <a:pt x="0" y="1570205"/>
                </a:lnTo>
                <a:lnTo>
                  <a:pt x="414" y="1519786"/>
                </a:lnTo>
                <a:lnTo>
                  <a:pt x="1655" y="1469438"/>
                </a:lnTo>
                <a:lnTo>
                  <a:pt x="3721" y="1419169"/>
                </a:lnTo>
                <a:lnTo>
                  <a:pt x="6609" y="1368990"/>
                </a:lnTo>
                <a:lnTo>
                  <a:pt x="10317" y="1318913"/>
                </a:lnTo>
                <a:lnTo>
                  <a:pt x="14841" y="1268947"/>
                </a:lnTo>
                <a:lnTo>
                  <a:pt x="20180" y="1219103"/>
                </a:lnTo>
                <a:lnTo>
                  <a:pt x="26331" y="1169390"/>
                </a:lnTo>
                <a:lnTo>
                  <a:pt x="33292" y="1119821"/>
                </a:lnTo>
                <a:lnTo>
                  <a:pt x="41059" y="1070404"/>
                </a:lnTo>
                <a:lnTo>
                  <a:pt x="49631" y="1021151"/>
                </a:lnTo>
                <a:lnTo>
                  <a:pt x="59005" y="972071"/>
                </a:lnTo>
                <a:lnTo>
                  <a:pt x="69178" y="923176"/>
                </a:lnTo>
                <a:lnTo>
                  <a:pt x="80148" y="874476"/>
                </a:lnTo>
                <a:lnTo>
                  <a:pt x="91913" y="825980"/>
                </a:lnTo>
                <a:lnTo>
                  <a:pt x="104469" y="777700"/>
                </a:lnTo>
                <a:lnTo>
                  <a:pt x="117814" y="729646"/>
                </a:lnTo>
                <a:lnTo>
                  <a:pt x="131947" y="681828"/>
                </a:lnTo>
                <a:lnTo>
                  <a:pt x="146864" y="634257"/>
                </a:lnTo>
                <a:lnTo>
                  <a:pt x="162562" y="586943"/>
                </a:lnTo>
                <a:lnTo>
                  <a:pt x="179040" y="539897"/>
                </a:lnTo>
                <a:lnTo>
                  <a:pt x="196295" y="493128"/>
                </a:lnTo>
                <a:lnTo>
                  <a:pt x="214324" y="446648"/>
                </a:lnTo>
                <a:lnTo>
                  <a:pt x="233125" y="400467"/>
                </a:lnTo>
                <a:lnTo>
                  <a:pt x="252695" y="354595"/>
                </a:lnTo>
                <a:lnTo>
                  <a:pt x="273032" y="309042"/>
                </a:lnTo>
                <a:lnTo>
                  <a:pt x="294132" y="263820"/>
                </a:lnTo>
                <a:lnTo>
                  <a:pt x="315995" y="218938"/>
                </a:lnTo>
                <a:lnTo>
                  <a:pt x="338617" y="174407"/>
                </a:lnTo>
                <a:lnTo>
                  <a:pt x="361995" y="130237"/>
                </a:lnTo>
                <a:lnTo>
                  <a:pt x="386128" y="86439"/>
                </a:lnTo>
                <a:lnTo>
                  <a:pt x="411012" y="43023"/>
                </a:lnTo>
                <a:lnTo>
                  <a:pt x="436646" y="0"/>
                </a:lnTo>
                <a:lnTo>
                  <a:pt x="456004" y="10754"/>
                </a:lnTo>
                <a:lnTo>
                  <a:pt x="430566" y="53576"/>
                </a:lnTo>
                <a:lnTo>
                  <a:pt x="405877" y="96779"/>
                </a:lnTo>
                <a:lnTo>
                  <a:pt x="381939" y="140354"/>
                </a:lnTo>
                <a:lnTo>
                  <a:pt x="358754" y="184289"/>
                </a:lnTo>
                <a:lnTo>
                  <a:pt x="336324" y="228574"/>
                </a:lnTo>
                <a:lnTo>
                  <a:pt x="314651" y="273201"/>
                </a:lnTo>
                <a:lnTo>
                  <a:pt x="293738" y="318159"/>
                </a:lnTo>
                <a:lnTo>
                  <a:pt x="273587" y="363437"/>
                </a:lnTo>
                <a:lnTo>
                  <a:pt x="254200" y="409026"/>
                </a:lnTo>
                <a:lnTo>
                  <a:pt x="235578" y="454915"/>
                </a:lnTo>
                <a:lnTo>
                  <a:pt x="217725" y="501095"/>
                </a:lnTo>
                <a:lnTo>
                  <a:pt x="200642" y="547555"/>
                </a:lnTo>
                <a:lnTo>
                  <a:pt x="184332" y="594286"/>
                </a:lnTo>
                <a:lnTo>
                  <a:pt x="168796" y="641277"/>
                </a:lnTo>
                <a:lnTo>
                  <a:pt x="154037" y="688519"/>
                </a:lnTo>
                <a:lnTo>
                  <a:pt x="140057" y="736001"/>
                </a:lnTo>
                <a:lnTo>
                  <a:pt x="126858" y="783713"/>
                </a:lnTo>
                <a:lnTo>
                  <a:pt x="114442" y="831645"/>
                </a:lnTo>
                <a:lnTo>
                  <a:pt x="102811" y="879787"/>
                </a:lnTo>
                <a:lnTo>
                  <a:pt x="91969" y="928129"/>
                </a:lnTo>
                <a:lnTo>
                  <a:pt x="81915" y="976661"/>
                </a:lnTo>
                <a:lnTo>
                  <a:pt x="72654" y="1025373"/>
                </a:lnTo>
                <a:lnTo>
                  <a:pt x="64187" y="1074255"/>
                </a:lnTo>
                <a:lnTo>
                  <a:pt x="56516" y="1123297"/>
                </a:lnTo>
                <a:lnTo>
                  <a:pt x="49643" y="1172488"/>
                </a:lnTo>
                <a:lnTo>
                  <a:pt x="43571" y="1221820"/>
                </a:lnTo>
                <a:lnTo>
                  <a:pt x="38301" y="1271281"/>
                </a:lnTo>
                <a:lnTo>
                  <a:pt x="33837" y="1320861"/>
                </a:lnTo>
                <a:lnTo>
                  <a:pt x="30179" y="1370551"/>
                </a:lnTo>
                <a:lnTo>
                  <a:pt x="27330" y="1420340"/>
                </a:lnTo>
                <a:lnTo>
                  <a:pt x="25293" y="1470219"/>
                </a:lnTo>
                <a:lnTo>
                  <a:pt x="24068" y="1520178"/>
                </a:lnTo>
                <a:lnTo>
                  <a:pt x="23660" y="1570205"/>
                </a:lnTo>
                <a:lnTo>
                  <a:pt x="24070" y="1620389"/>
                </a:lnTo>
                <a:lnTo>
                  <a:pt x="25298" y="1670441"/>
                </a:lnTo>
                <a:lnTo>
                  <a:pt x="27339" y="1720351"/>
                </a:lnTo>
                <a:lnTo>
                  <a:pt x="30189" y="1770112"/>
                </a:lnTo>
                <a:lnTo>
                  <a:pt x="33844" y="1819716"/>
                </a:lnTo>
                <a:lnTo>
                  <a:pt x="38298" y="1869155"/>
                </a:lnTo>
                <a:lnTo>
                  <a:pt x="43549" y="1918420"/>
                </a:lnTo>
                <a:lnTo>
                  <a:pt x="49590" y="1967505"/>
                </a:lnTo>
                <a:lnTo>
                  <a:pt x="56419" y="2016399"/>
                </a:lnTo>
                <a:lnTo>
                  <a:pt x="64030" y="2065096"/>
                </a:lnTo>
                <a:lnTo>
                  <a:pt x="72420" y="2113588"/>
                </a:lnTo>
                <a:lnTo>
                  <a:pt x="81583" y="2161866"/>
                </a:lnTo>
                <a:lnTo>
                  <a:pt x="91516" y="2209922"/>
                </a:lnTo>
                <a:lnTo>
                  <a:pt x="102214" y="2257748"/>
                </a:lnTo>
                <a:lnTo>
                  <a:pt x="113673" y="2305337"/>
                </a:lnTo>
                <a:lnTo>
                  <a:pt x="125888" y="2352679"/>
                </a:lnTo>
                <a:lnTo>
                  <a:pt x="138855" y="2399768"/>
                </a:lnTo>
                <a:lnTo>
                  <a:pt x="152569" y="2446594"/>
                </a:lnTo>
                <a:lnTo>
                  <a:pt x="167027" y="2493150"/>
                </a:lnTo>
                <a:lnTo>
                  <a:pt x="182223" y="2539428"/>
                </a:lnTo>
                <a:lnTo>
                  <a:pt x="198154" y="2585419"/>
                </a:lnTo>
                <a:lnTo>
                  <a:pt x="214815" y="2631116"/>
                </a:lnTo>
                <a:lnTo>
                  <a:pt x="232202" y="2676511"/>
                </a:lnTo>
                <a:lnTo>
                  <a:pt x="250310" y="2721595"/>
                </a:lnTo>
                <a:lnTo>
                  <a:pt x="269135" y="2766360"/>
                </a:lnTo>
                <a:lnTo>
                  <a:pt x="288672" y="2810799"/>
                </a:lnTo>
                <a:lnTo>
                  <a:pt x="308918" y="2854903"/>
                </a:lnTo>
                <a:lnTo>
                  <a:pt x="329867" y="2898664"/>
                </a:lnTo>
                <a:lnTo>
                  <a:pt x="351516" y="2942074"/>
                </a:lnTo>
                <a:lnTo>
                  <a:pt x="373860" y="2985125"/>
                </a:lnTo>
                <a:lnTo>
                  <a:pt x="396895" y="3027809"/>
                </a:lnTo>
                <a:lnTo>
                  <a:pt x="420615" y="3070118"/>
                </a:lnTo>
                <a:lnTo>
                  <a:pt x="445018" y="3112044"/>
                </a:lnTo>
                <a:lnTo>
                  <a:pt x="470098" y="3153578"/>
                </a:lnTo>
                <a:lnTo>
                  <a:pt x="495852" y="3194713"/>
                </a:lnTo>
                <a:lnTo>
                  <a:pt x="522274" y="3235440"/>
                </a:lnTo>
                <a:lnTo>
                  <a:pt x="549361" y="3275752"/>
                </a:lnTo>
                <a:lnTo>
                  <a:pt x="582095" y="3322570"/>
                </a:lnTo>
                <a:close/>
              </a:path>
            </a:pathLst>
          </a:custGeom>
          <a:solidFill>
            <a:srgbClr val="FD6120">
              <a:alpha val="52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3637420" y="0"/>
            <a:ext cx="4650740" cy="1359535"/>
          </a:xfrm>
          <a:custGeom>
            <a:avLst/>
            <a:gdLst/>
            <a:ahLst/>
            <a:cxnLst/>
            <a:rect l="l" t="t" r="r" b="b"/>
            <a:pathLst>
              <a:path w="4650740" h="1359535">
                <a:moveTo>
                  <a:pt x="3245655" y="1349046"/>
                </a:moveTo>
                <a:lnTo>
                  <a:pt x="3285215" y="1351607"/>
                </a:lnTo>
                <a:lnTo>
                  <a:pt x="3332992" y="1354287"/>
                </a:lnTo>
                <a:lnTo>
                  <a:pt x="3380876" y="1356559"/>
                </a:lnTo>
                <a:lnTo>
                  <a:pt x="3428867" y="1358422"/>
                </a:lnTo>
                <a:lnTo>
                  <a:pt x="3455190" y="1359216"/>
                </a:lnTo>
              </a:path>
              <a:path w="4650740" h="1359535">
                <a:moveTo>
                  <a:pt x="3788522" y="1359216"/>
                </a:moveTo>
                <a:lnTo>
                  <a:pt x="3814845" y="1358422"/>
                </a:lnTo>
                <a:lnTo>
                  <a:pt x="3862836" y="1356559"/>
                </a:lnTo>
                <a:lnTo>
                  <a:pt x="3910720" y="1354287"/>
                </a:lnTo>
                <a:lnTo>
                  <a:pt x="3958497" y="1351607"/>
                </a:lnTo>
                <a:lnTo>
                  <a:pt x="3998057" y="1349046"/>
                </a:lnTo>
              </a:path>
              <a:path w="4650740" h="1359535">
                <a:moveTo>
                  <a:pt x="3090188" y="1336346"/>
                </a:moveTo>
                <a:lnTo>
                  <a:pt x="3095220" y="1336846"/>
                </a:lnTo>
                <a:lnTo>
                  <a:pt x="3142549" y="1341139"/>
                </a:lnTo>
                <a:lnTo>
                  <a:pt x="3189992" y="1345032"/>
                </a:lnTo>
                <a:lnTo>
                  <a:pt x="3237548" y="1348521"/>
                </a:lnTo>
                <a:lnTo>
                  <a:pt x="3245655" y="1349046"/>
                </a:lnTo>
              </a:path>
              <a:path w="4650740" h="1359535">
                <a:moveTo>
                  <a:pt x="3998057" y="1349046"/>
                </a:moveTo>
                <a:lnTo>
                  <a:pt x="4006164" y="1348521"/>
                </a:lnTo>
                <a:lnTo>
                  <a:pt x="4053720" y="1345032"/>
                </a:lnTo>
                <a:lnTo>
                  <a:pt x="4101163" y="1341139"/>
                </a:lnTo>
                <a:lnTo>
                  <a:pt x="4148492" y="1336846"/>
                </a:lnTo>
                <a:lnTo>
                  <a:pt x="4153524" y="1336346"/>
                </a:lnTo>
              </a:path>
              <a:path w="4650740" h="1359535">
                <a:moveTo>
                  <a:pt x="2971638" y="1323646"/>
                </a:moveTo>
                <a:lnTo>
                  <a:pt x="3000914" y="1327065"/>
                </a:lnTo>
                <a:lnTo>
                  <a:pt x="3048008" y="1332154"/>
                </a:lnTo>
                <a:lnTo>
                  <a:pt x="3090188" y="1336346"/>
                </a:lnTo>
              </a:path>
              <a:path w="4650740" h="1359535">
                <a:moveTo>
                  <a:pt x="4153524" y="1336346"/>
                </a:moveTo>
                <a:lnTo>
                  <a:pt x="4195704" y="1332154"/>
                </a:lnTo>
                <a:lnTo>
                  <a:pt x="4242798" y="1327065"/>
                </a:lnTo>
                <a:lnTo>
                  <a:pt x="4272074" y="1323646"/>
                </a:lnTo>
              </a:path>
              <a:path w="4650740" h="1359535">
                <a:moveTo>
                  <a:pt x="2871661" y="1310946"/>
                </a:moveTo>
                <a:lnTo>
                  <a:pt x="2907087" y="1315701"/>
                </a:lnTo>
                <a:lnTo>
                  <a:pt x="2953940" y="1321580"/>
                </a:lnTo>
                <a:lnTo>
                  <a:pt x="2971638" y="1323646"/>
                </a:lnTo>
              </a:path>
              <a:path w="4650740" h="1359535">
                <a:moveTo>
                  <a:pt x="4272074" y="1323646"/>
                </a:moveTo>
                <a:lnTo>
                  <a:pt x="4289772" y="1321580"/>
                </a:lnTo>
                <a:lnTo>
                  <a:pt x="4336625" y="1315701"/>
                </a:lnTo>
                <a:lnTo>
                  <a:pt x="4372051" y="1310946"/>
                </a:lnTo>
              </a:path>
              <a:path w="4650740" h="1359535">
                <a:moveTo>
                  <a:pt x="2783950" y="1298246"/>
                </a:moveTo>
                <a:lnTo>
                  <a:pt x="2813752" y="1302767"/>
                </a:lnTo>
                <a:lnTo>
                  <a:pt x="2860357" y="1309429"/>
                </a:lnTo>
                <a:lnTo>
                  <a:pt x="2871661" y="1310946"/>
                </a:lnTo>
              </a:path>
              <a:path w="4650740" h="1359535">
                <a:moveTo>
                  <a:pt x="4372051" y="1310946"/>
                </a:moveTo>
                <a:lnTo>
                  <a:pt x="4383355" y="1309429"/>
                </a:lnTo>
                <a:lnTo>
                  <a:pt x="4429960" y="1302767"/>
                </a:lnTo>
                <a:lnTo>
                  <a:pt x="4459762" y="1298246"/>
                </a:lnTo>
              </a:path>
              <a:path w="4650740" h="1359535">
                <a:moveTo>
                  <a:pt x="2631974" y="1272846"/>
                </a:moveTo>
                <a:lnTo>
                  <a:pt x="2674703" y="1280455"/>
                </a:lnTo>
                <a:lnTo>
                  <a:pt x="2720924" y="1288279"/>
                </a:lnTo>
                <a:lnTo>
                  <a:pt x="2767274" y="1295716"/>
                </a:lnTo>
                <a:lnTo>
                  <a:pt x="2783950" y="1298246"/>
                </a:lnTo>
              </a:path>
              <a:path w="4650740" h="1359535">
                <a:moveTo>
                  <a:pt x="4459762" y="1298246"/>
                </a:moveTo>
                <a:lnTo>
                  <a:pt x="4476438" y="1295716"/>
                </a:lnTo>
                <a:lnTo>
                  <a:pt x="4522788" y="1288279"/>
                </a:lnTo>
                <a:lnTo>
                  <a:pt x="4569009" y="1280455"/>
                </a:lnTo>
                <a:lnTo>
                  <a:pt x="4611738" y="1272846"/>
                </a:lnTo>
              </a:path>
              <a:path w="4650740" h="1359535">
                <a:moveTo>
                  <a:pt x="2501443" y="1247446"/>
                </a:moveTo>
                <a:lnTo>
                  <a:pt x="2536840" y="1254689"/>
                </a:lnTo>
                <a:lnTo>
                  <a:pt x="2582660" y="1263659"/>
                </a:lnTo>
                <a:lnTo>
                  <a:pt x="2628615" y="1272248"/>
                </a:lnTo>
                <a:lnTo>
                  <a:pt x="2631974" y="1272846"/>
                </a:lnTo>
              </a:path>
              <a:path w="4650740" h="1359535">
                <a:moveTo>
                  <a:pt x="4611738" y="1272846"/>
                </a:moveTo>
                <a:lnTo>
                  <a:pt x="4615097" y="1272248"/>
                </a:lnTo>
                <a:lnTo>
                  <a:pt x="4650579" y="1265617"/>
                </a:lnTo>
              </a:path>
              <a:path w="4650740" h="1359535">
                <a:moveTo>
                  <a:pt x="0" y="0"/>
                </a:moveTo>
                <a:lnTo>
                  <a:pt x="30725" y="26752"/>
                </a:lnTo>
                <a:lnTo>
                  <a:pt x="64845" y="55976"/>
                </a:lnTo>
                <a:lnTo>
                  <a:pt x="99206" y="84925"/>
                </a:lnTo>
                <a:lnTo>
                  <a:pt x="133805" y="113597"/>
                </a:lnTo>
                <a:lnTo>
                  <a:pt x="168642" y="141992"/>
                </a:lnTo>
                <a:lnTo>
                  <a:pt x="203715" y="170106"/>
                </a:lnTo>
                <a:lnTo>
                  <a:pt x="239021" y="197939"/>
                </a:lnTo>
                <a:lnTo>
                  <a:pt x="274559" y="225489"/>
                </a:lnTo>
                <a:lnTo>
                  <a:pt x="310328" y="252754"/>
                </a:lnTo>
                <a:lnTo>
                  <a:pt x="346326" y="279732"/>
                </a:lnTo>
                <a:lnTo>
                  <a:pt x="382550" y="306422"/>
                </a:lnTo>
                <a:lnTo>
                  <a:pt x="418888" y="332930"/>
                </a:lnTo>
                <a:lnTo>
                  <a:pt x="455674" y="358930"/>
                </a:lnTo>
                <a:lnTo>
                  <a:pt x="492570" y="384744"/>
                </a:lnTo>
                <a:lnTo>
                  <a:pt x="529685" y="410264"/>
                </a:lnTo>
                <a:lnTo>
                  <a:pt x="567020" y="435486"/>
                </a:lnTo>
                <a:lnTo>
                  <a:pt x="604571" y="460410"/>
                </a:lnTo>
                <a:lnTo>
                  <a:pt x="642337" y="485034"/>
                </a:lnTo>
                <a:lnTo>
                  <a:pt x="680317" y="509356"/>
                </a:lnTo>
                <a:lnTo>
                  <a:pt x="718508" y="533374"/>
                </a:lnTo>
                <a:lnTo>
                  <a:pt x="756909" y="557086"/>
                </a:lnTo>
                <a:lnTo>
                  <a:pt x="795519" y="580492"/>
                </a:lnTo>
                <a:lnTo>
                  <a:pt x="834335" y="603588"/>
                </a:lnTo>
                <a:lnTo>
                  <a:pt x="873356" y="626375"/>
                </a:lnTo>
                <a:lnTo>
                  <a:pt x="912580" y="648849"/>
                </a:lnTo>
                <a:lnTo>
                  <a:pt x="952006" y="671009"/>
                </a:lnTo>
                <a:lnTo>
                  <a:pt x="991632" y="692853"/>
                </a:lnTo>
                <a:lnTo>
                  <a:pt x="1031455" y="714380"/>
                </a:lnTo>
                <a:lnTo>
                  <a:pt x="1071476" y="735589"/>
                </a:lnTo>
                <a:lnTo>
                  <a:pt x="1111690" y="756476"/>
                </a:lnTo>
                <a:lnTo>
                  <a:pt x="1152098" y="777041"/>
                </a:lnTo>
                <a:lnTo>
                  <a:pt x="1192697" y="797282"/>
                </a:lnTo>
                <a:lnTo>
                  <a:pt x="1233485" y="817197"/>
                </a:lnTo>
                <a:lnTo>
                  <a:pt x="1274462" y="836785"/>
                </a:lnTo>
                <a:lnTo>
                  <a:pt x="1315624" y="856043"/>
                </a:lnTo>
                <a:lnTo>
                  <a:pt x="1356971" y="874970"/>
                </a:lnTo>
                <a:lnTo>
                  <a:pt x="1398501" y="893565"/>
                </a:lnTo>
                <a:lnTo>
                  <a:pt x="1440212" y="911825"/>
                </a:lnTo>
                <a:lnTo>
                  <a:pt x="1482102" y="929750"/>
                </a:lnTo>
                <a:lnTo>
                  <a:pt x="1524170" y="947336"/>
                </a:lnTo>
                <a:lnTo>
                  <a:pt x="1566413" y="964583"/>
                </a:lnTo>
                <a:lnTo>
                  <a:pt x="1608831" y="981489"/>
                </a:lnTo>
                <a:lnTo>
                  <a:pt x="1651422" y="998052"/>
                </a:lnTo>
                <a:lnTo>
                  <a:pt x="1694183" y="1014271"/>
                </a:lnTo>
                <a:lnTo>
                  <a:pt x="1737114" y="1030143"/>
                </a:lnTo>
                <a:lnTo>
                  <a:pt x="1780211" y="1045667"/>
                </a:lnTo>
                <a:lnTo>
                  <a:pt x="1823475" y="1060842"/>
                </a:lnTo>
                <a:lnTo>
                  <a:pt x="1866903" y="1075665"/>
                </a:lnTo>
                <a:lnTo>
                  <a:pt x="1910492" y="1090135"/>
                </a:lnTo>
                <a:lnTo>
                  <a:pt x="1954243" y="1104251"/>
                </a:lnTo>
                <a:lnTo>
                  <a:pt x="1998152" y="1118009"/>
                </a:lnTo>
                <a:lnTo>
                  <a:pt x="2042219" y="1131410"/>
                </a:lnTo>
                <a:lnTo>
                  <a:pt x="2086441" y="1144451"/>
                </a:lnTo>
                <a:lnTo>
                  <a:pt x="2130817" y="1157130"/>
                </a:lnTo>
                <a:lnTo>
                  <a:pt x="2175345" y="1169446"/>
                </a:lnTo>
                <a:lnTo>
                  <a:pt x="2220023" y="1181397"/>
                </a:lnTo>
                <a:lnTo>
                  <a:pt x="2264850" y="1192981"/>
                </a:lnTo>
                <a:lnTo>
                  <a:pt x="2309824" y="1204197"/>
                </a:lnTo>
                <a:lnTo>
                  <a:pt x="2354944" y="1215042"/>
                </a:lnTo>
                <a:lnTo>
                  <a:pt x="2400207" y="1225516"/>
                </a:lnTo>
                <a:lnTo>
                  <a:pt x="2445611" y="1235616"/>
                </a:lnTo>
                <a:lnTo>
                  <a:pt x="2491156" y="1245341"/>
                </a:lnTo>
                <a:lnTo>
                  <a:pt x="2501443" y="1247446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3373132" y="4114075"/>
            <a:ext cx="12200255" cy="2291715"/>
          </a:xfrm>
          <a:custGeom>
            <a:avLst/>
            <a:gdLst/>
            <a:ahLst/>
            <a:cxnLst/>
            <a:rect l="l" t="t" r="r" b="b"/>
            <a:pathLst>
              <a:path w="12200255" h="2291715">
                <a:moveTo>
                  <a:pt x="12200254" y="2291463"/>
                </a:moveTo>
                <a:lnTo>
                  <a:pt x="0" y="2291463"/>
                </a:lnTo>
                <a:lnTo>
                  <a:pt x="0" y="0"/>
                </a:lnTo>
                <a:lnTo>
                  <a:pt x="12200254" y="0"/>
                </a:lnTo>
                <a:lnTo>
                  <a:pt x="12200254" y="2291463"/>
                </a:lnTo>
                <a:close/>
              </a:path>
            </a:pathLst>
          </a:custGeom>
          <a:solidFill>
            <a:srgbClr val="FF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2739703" y="4104778"/>
            <a:ext cx="14485619" cy="2940050"/>
          </a:xfrm>
          <a:prstGeom prst="rect">
            <a:avLst/>
          </a:prstGeom>
        </p:spPr>
        <p:txBody>
          <a:bodyPr wrap="square" lIns="0" tIns="1460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50"/>
              </a:spcBef>
            </a:pPr>
            <a:r>
              <a:rPr dirty="0" sz="5500" spc="515">
                <a:solidFill>
                  <a:srgbClr val="181818"/>
                </a:solidFill>
                <a:latin typeface="Trebuchet MS"/>
                <a:cs typeface="Trebuchet MS"/>
              </a:rPr>
              <a:t>Guidelines</a:t>
            </a:r>
            <a:r>
              <a:rPr dirty="0" sz="5500" spc="61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5500" spc="420">
                <a:solidFill>
                  <a:srgbClr val="181818"/>
                </a:solidFill>
                <a:latin typeface="Trebuchet MS"/>
                <a:cs typeface="Trebuchet MS"/>
              </a:rPr>
              <a:t>for</a:t>
            </a:r>
            <a:r>
              <a:rPr dirty="0" sz="5500" spc="61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5500" spc="459">
                <a:solidFill>
                  <a:srgbClr val="181818"/>
                </a:solidFill>
                <a:latin typeface="Trebuchet MS"/>
                <a:cs typeface="Trebuchet MS"/>
              </a:rPr>
              <a:t>Staff</a:t>
            </a:r>
            <a:endParaRPr sz="5500">
              <a:latin typeface="Trebuchet MS"/>
              <a:cs typeface="Trebuchet MS"/>
            </a:endParaRPr>
          </a:p>
          <a:p>
            <a:pPr algn="ctr" marL="12700" marR="5080">
              <a:lnSpc>
                <a:spcPct val="115900"/>
              </a:lnSpc>
            </a:pPr>
            <a:r>
              <a:rPr dirty="0" sz="5500" spc="640">
                <a:solidFill>
                  <a:srgbClr val="181818"/>
                </a:solidFill>
                <a:latin typeface="Trebuchet MS"/>
                <a:cs typeface="Trebuchet MS"/>
              </a:rPr>
              <a:t>Background,</a:t>
            </a:r>
            <a:r>
              <a:rPr dirty="0" sz="5500" spc="62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5500" spc="715">
                <a:solidFill>
                  <a:srgbClr val="181818"/>
                </a:solidFill>
                <a:latin typeface="Trebuchet MS"/>
                <a:cs typeface="Trebuchet MS"/>
              </a:rPr>
              <a:t>AI</a:t>
            </a:r>
            <a:r>
              <a:rPr dirty="0" sz="5500" spc="62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5500" spc="434">
                <a:solidFill>
                  <a:srgbClr val="181818"/>
                </a:solidFill>
                <a:latin typeface="Trebuchet MS"/>
                <a:cs typeface="Trebuchet MS"/>
              </a:rPr>
              <a:t>Ethics,</a:t>
            </a:r>
            <a:r>
              <a:rPr dirty="0" sz="5500" spc="62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5500" spc="610">
                <a:solidFill>
                  <a:srgbClr val="181818"/>
                </a:solidFill>
                <a:latin typeface="Trebuchet MS"/>
                <a:cs typeface="Trebuchet MS"/>
              </a:rPr>
              <a:t>and</a:t>
            </a:r>
            <a:r>
              <a:rPr dirty="0" sz="5500" spc="62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5500" spc="525">
                <a:solidFill>
                  <a:srgbClr val="181818"/>
                </a:solidFill>
                <a:latin typeface="Trebuchet MS"/>
                <a:cs typeface="Trebuchet MS"/>
              </a:rPr>
              <a:t>University </a:t>
            </a:r>
            <a:r>
              <a:rPr dirty="0" sz="5500" spc="490">
                <a:solidFill>
                  <a:srgbClr val="181818"/>
                </a:solidFill>
                <a:latin typeface="Trebuchet MS"/>
                <a:cs typeface="Trebuchet MS"/>
              </a:rPr>
              <a:t>Policies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247903" y="7056252"/>
            <a:ext cx="9485630" cy="1149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21990" marR="5080" indent="-3209925">
              <a:lnSpc>
                <a:spcPct val="115199"/>
              </a:lnSpc>
              <a:spcBef>
                <a:spcPts val="100"/>
              </a:spcBef>
            </a:pPr>
            <a:r>
              <a:rPr dirty="0" sz="3200" spc="235">
                <a:solidFill>
                  <a:srgbClr val="181818"/>
                </a:solidFill>
                <a:latin typeface="Trebuchet MS"/>
                <a:cs typeface="Trebuchet MS"/>
              </a:rPr>
              <a:t>Britt</a:t>
            </a:r>
            <a:r>
              <a:rPr dirty="0" sz="3200" spc="3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200" spc="265">
                <a:solidFill>
                  <a:srgbClr val="181818"/>
                </a:solidFill>
                <a:latin typeface="Trebuchet MS"/>
                <a:cs typeface="Trebuchet MS"/>
              </a:rPr>
              <a:t>Foster,</a:t>
            </a:r>
            <a:r>
              <a:rPr dirty="0" sz="3200" spc="3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200" spc="270">
                <a:solidFill>
                  <a:srgbClr val="181818"/>
                </a:solidFill>
                <a:latin typeface="Trebuchet MS"/>
                <a:cs typeface="Trebuchet MS"/>
              </a:rPr>
              <a:t>Carrie</a:t>
            </a:r>
            <a:r>
              <a:rPr dirty="0" sz="3200" spc="355">
                <a:solidFill>
                  <a:srgbClr val="181818"/>
                </a:solidFill>
                <a:latin typeface="Trebuchet MS"/>
                <a:cs typeface="Trebuchet MS"/>
              </a:rPr>
              <a:t> Cruce</a:t>
            </a:r>
            <a:r>
              <a:rPr dirty="0" sz="3200" spc="3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200">
                <a:solidFill>
                  <a:srgbClr val="181818"/>
                </a:solidFill>
                <a:latin typeface="Trebuchet MS"/>
                <a:cs typeface="Trebuchet MS"/>
              </a:rPr>
              <a:t>&amp;</a:t>
            </a:r>
            <a:r>
              <a:rPr dirty="0" sz="3200" spc="35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200" spc="420">
                <a:solidFill>
                  <a:srgbClr val="181818"/>
                </a:solidFill>
                <a:latin typeface="Trebuchet MS"/>
                <a:cs typeface="Trebuchet MS"/>
              </a:rPr>
              <a:t>Ray</a:t>
            </a:r>
            <a:r>
              <a:rPr dirty="0" sz="3200" spc="3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200" spc="425">
                <a:solidFill>
                  <a:srgbClr val="181818"/>
                </a:solidFill>
                <a:latin typeface="Trebuchet MS"/>
                <a:cs typeface="Trebuchet MS"/>
              </a:rPr>
              <a:t>Uzwyshyn </a:t>
            </a:r>
            <a:r>
              <a:rPr dirty="0" sz="3200" spc="535">
                <a:solidFill>
                  <a:srgbClr val="181818"/>
                </a:solidFill>
                <a:latin typeface="Trebuchet MS"/>
                <a:cs typeface="Trebuchet MS"/>
              </a:rPr>
              <a:t>UCR</a:t>
            </a:r>
            <a:r>
              <a:rPr dirty="0" sz="3200" spc="3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200" spc="275">
                <a:solidFill>
                  <a:srgbClr val="181818"/>
                </a:solidFill>
                <a:latin typeface="Trebuchet MS"/>
                <a:cs typeface="Trebuchet MS"/>
              </a:rPr>
              <a:t>Libraries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640011" y="431907"/>
            <a:ext cx="12244070" cy="16878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69210" algn="l"/>
                <a:tab pos="10477500" algn="l"/>
              </a:tabLst>
            </a:pPr>
            <a:r>
              <a:rPr dirty="0" sz="10900" spc="2630"/>
              <a:t>A</a:t>
            </a:r>
            <a:r>
              <a:rPr dirty="0" sz="10900" spc="1105"/>
              <a:t>I</a:t>
            </a:r>
            <a:r>
              <a:rPr dirty="0" sz="10900"/>
              <a:t>	</a:t>
            </a:r>
            <a:r>
              <a:rPr dirty="0" sz="10900" spc="2740"/>
              <a:t>MODE</a:t>
            </a:r>
            <a:r>
              <a:rPr dirty="0" sz="10900" spc="1215"/>
              <a:t>L</a:t>
            </a:r>
            <a:r>
              <a:rPr dirty="0" sz="10900" spc="-1760"/>
              <a:t> </a:t>
            </a:r>
            <a:r>
              <a:rPr dirty="0" sz="10900" spc="1340"/>
              <a:t>S</a:t>
            </a:r>
            <a:r>
              <a:rPr dirty="0" sz="10900"/>
              <a:t>	</a:t>
            </a:r>
            <a:r>
              <a:rPr dirty="0" sz="10900" spc="2460"/>
              <a:t>I</a:t>
            </a:r>
            <a:r>
              <a:rPr dirty="0" sz="10900" spc="935"/>
              <a:t>N</a:t>
            </a:r>
            <a:endParaRPr sz="10900"/>
          </a:p>
        </p:txBody>
      </p:sp>
      <p:sp>
        <p:nvSpPr>
          <p:cNvPr id="14" name="object 14" descr=""/>
          <p:cNvSpPr txBox="1"/>
          <p:nvPr/>
        </p:nvSpPr>
        <p:spPr>
          <a:xfrm>
            <a:off x="7123530" y="1822557"/>
            <a:ext cx="9277350" cy="1687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900" spc="720" b="1">
                <a:solidFill>
                  <a:srgbClr val="181818"/>
                </a:solidFill>
                <a:latin typeface="Trebuchet MS"/>
                <a:cs typeface="Trebuchet MS"/>
              </a:rPr>
              <a:t>L</a:t>
            </a:r>
            <a:r>
              <a:rPr dirty="0" sz="10900" spc="-176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0900" spc="2650" b="1">
                <a:solidFill>
                  <a:srgbClr val="181818"/>
                </a:solidFill>
                <a:latin typeface="Trebuchet MS"/>
                <a:cs typeface="Trebuchet MS"/>
              </a:rPr>
              <a:t>IBRARIE</a:t>
            </a:r>
            <a:r>
              <a:rPr dirty="0" sz="10900" spc="1125" b="1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endParaRPr sz="109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592611" y="8692978"/>
            <a:ext cx="11029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3690" algn="l"/>
                <a:tab pos="628650" algn="l"/>
                <a:tab pos="930275" algn="l"/>
              </a:tabLst>
            </a:pPr>
            <a:r>
              <a:rPr dirty="0" sz="2000" spc="-50">
                <a:solidFill>
                  <a:srgbClr val="181818"/>
                </a:solidFill>
                <a:latin typeface="Lucida Sans Unicode"/>
                <a:cs typeface="Lucida Sans Unicode"/>
              </a:rPr>
              <a:t>2</a:t>
            </a:r>
            <a:r>
              <a:rPr dirty="0" sz="2000">
                <a:solidFill>
                  <a:srgbClr val="181818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50">
                <a:solidFill>
                  <a:srgbClr val="181818"/>
                </a:solidFill>
                <a:latin typeface="Lucida Sans Unicode"/>
                <a:cs typeface="Lucida Sans Unicode"/>
              </a:rPr>
              <a:t>0</a:t>
            </a:r>
            <a:r>
              <a:rPr dirty="0" sz="2000">
                <a:solidFill>
                  <a:srgbClr val="181818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50">
                <a:solidFill>
                  <a:srgbClr val="181818"/>
                </a:solidFill>
                <a:latin typeface="Lucida Sans Unicode"/>
                <a:cs typeface="Lucida Sans Unicode"/>
              </a:rPr>
              <a:t>2</a:t>
            </a:r>
            <a:r>
              <a:rPr dirty="0" sz="2000">
                <a:solidFill>
                  <a:srgbClr val="181818"/>
                </a:solidFill>
                <a:latin typeface="Lucida Sans Unicode"/>
                <a:cs typeface="Lucida Sans Unicode"/>
              </a:rPr>
              <a:t>	</a:t>
            </a:r>
            <a:r>
              <a:rPr dirty="0" sz="2000" spc="-50">
                <a:solidFill>
                  <a:srgbClr val="181818"/>
                </a:solidFill>
                <a:latin typeface="Lucida Sans Unicode"/>
                <a:cs typeface="Lucida Sans Unicode"/>
              </a:rPr>
              <a:t>5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0" y="2892411"/>
            <a:ext cx="1026794" cy="4424680"/>
          </a:xfrm>
          <a:custGeom>
            <a:avLst/>
            <a:gdLst/>
            <a:ahLst/>
            <a:cxnLst/>
            <a:rect l="l" t="t" r="r" b="b"/>
            <a:pathLst>
              <a:path w="1026794" h="4424680">
                <a:moveTo>
                  <a:pt x="0" y="4424120"/>
                </a:moveTo>
                <a:lnTo>
                  <a:pt x="25839" y="4387824"/>
                </a:lnTo>
                <a:lnTo>
                  <a:pt x="51654" y="4350928"/>
                </a:lnTo>
                <a:lnTo>
                  <a:pt x="77173" y="4313812"/>
                </a:lnTo>
                <a:lnTo>
                  <a:pt x="102395" y="4276478"/>
                </a:lnTo>
                <a:lnTo>
                  <a:pt x="127319" y="4238927"/>
                </a:lnTo>
                <a:lnTo>
                  <a:pt x="151943" y="4201161"/>
                </a:lnTo>
                <a:lnTo>
                  <a:pt x="176265" y="4163181"/>
                </a:lnTo>
                <a:lnTo>
                  <a:pt x="200283" y="4124990"/>
                </a:lnTo>
                <a:lnTo>
                  <a:pt x="223995" y="4086589"/>
                </a:lnTo>
                <a:lnTo>
                  <a:pt x="247401" y="4047979"/>
                </a:lnTo>
                <a:lnTo>
                  <a:pt x="270498" y="4009163"/>
                </a:lnTo>
                <a:lnTo>
                  <a:pt x="293284" y="3970142"/>
                </a:lnTo>
                <a:lnTo>
                  <a:pt x="315758" y="3930917"/>
                </a:lnTo>
                <a:lnTo>
                  <a:pt x="337918" y="3891491"/>
                </a:lnTo>
                <a:lnTo>
                  <a:pt x="359762" y="3851866"/>
                </a:lnTo>
                <a:lnTo>
                  <a:pt x="381290" y="3812042"/>
                </a:lnTo>
                <a:lnTo>
                  <a:pt x="402498" y="3772022"/>
                </a:lnTo>
                <a:lnTo>
                  <a:pt x="423385" y="3731807"/>
                </a:lnTo>
                <a:lnTo>
                  <a:pt x="443950" y="3691400"/>
                </a:lnTo>
                <a:lnTo>
                  <a:pt x="464191" y="3650801"/>
                </a:lnTo>
                <a:lnTo>
                  <a:pt x="484106" y="3610012"/>
                </a:lnTo>
                <a:lnTo>
                  <a:pt x="503618" y="3569195"/>
                </a:lnTo>
                <a:lnTo>
                  <a:pt x="503697" y="3569038"/>
                </a:lnTo>
                <a:lnTo>
                  <a:pt x="522952" y="3527873"/>
                </a:lnTo>
                <a:lnTo>
                  <a:pt x="541879" y="3486526"/>
                </a:lnTo>
                <a:lnTo>
                  <a:pt x="560474" y="3444997"/>
                </a:lnTo>
                <a:lnTo>
                  <a:pt x="578734" y="3403286"/>
                </a:lnTo>
                <a:lnTo>
                  <a:pt x="596659" y="3361396"/>
                </a:lnTo>
                <a:lnTo>
                  <a:pt x="614245" y="3319328"/>
                </a:lnTo>
                <a:lnTo>
                  <a:pt x="631507" y="3277089"/>
                </a:lnTo>
                <a:lnTo>
                  <a:pt x="648398" y="3234666"/>
                </a:lnTo>
                <a:lnTo>
                  <a:pt x="664961" y="3192076"/>
                </a:lnTo>
                <a:lnTo>
                  <a:pt x="681180" y="3149315"/>
                </a:lnTo>
                <a:lnTo>
                  <a:pt x="697052" y="3106384"/>
                </a:lnTo>
                <a:lnTo>
                  <a:pt x="712576" y="3063286"/>
                </a:lnTo>
                <a:lnTo>
                  <a:pt x="727751" y="3020023"/>
                </a:lnTo>
                <a:lnTo>
                  <a:pt x="742574" y="2976595"/>
                </a:lnTo>
                <a:lnTo>
                  <a:pt x="757044" y="2933005"/>
                </a:lnTo>
                <a:lnTo>
                  <a:pt x="771160" y="2889255"/>
                </a:lnTo>
                <a:lnTo>
                  <a:pt x="784919" y="2845345"/>
                </a:lnTo>
                <a:lnTo>
                  <a:pt x="798319" y="2801279"/>
                </a:lnTo>
                <a:lnTo>
                  <a:pt x="811360" y="2757057"/>
                </a:lnTo>
                <a:lnTo>
                  <a:pt x="824039" y="2712681"/>
                </a:lnTo>
                <a:lnTo>
                  <a:pt x="836355" y="2668153"/>
                </a:lnTo>
                <a:lnTo>
                  <a:pt x="848306" y="2623474"/>
                </a:lnTo>
                <a:lnTo>
                  <a:pt x="859890" y="2578647"/>
                </a:lnTo>
                <a:lnTo>
                  <a:pt x="871106" y="2533673"/>
                </a:lnTo>
                <a:lnTo>
                  <a:pt x="881951" y="2488554"/>
                </a:lnTo>
                <a:lnTo>
                  <a:pt x="892425" y="2443291"/>
                </a:lnTo>
                <a:lnTo>
                  <a:pt x="902525" y="2397886"/>
                </a:lnTo>
                <a:lnTo>
                  <a:pt x="912250" y="2352341"/>
                </a:lnTo>
                <a:lnTo>
                  <a:pt x="921599" y="2306658"/>
                </a:lnTo>
                <a:lnTo>
                  <a:pt x="930513" y="2261121"/>
                </a:lnTo>
                <a:lnTo>
                  <a:pt x="930576" y="2260840"/>
                </a:lnTo>
                <a:lnTo>
                  <a:pt x="939157" y="2214883"/>
                </a:lnTo>
                <a:lnTo>
                  <a:pt x="947364" y="2168794"/>
                </a:lnTo>
                <a:lnTo>
                  <a:pt x="955188" y="2122574"/>
                </a:lnTo>
                <a:lnTo>
                  <a:pt x="962626" y="2076224"/>
                </a:lnTo>
                <a:lnTo>
                  <a:pt x="969676" y="2029745"/>
                </a:lnTo>
                <a:lnTo>
                  <a:pt x="976338" y="1983140"/>
                </a:lnTo>
                <a:lnTo>
                  <a:pt x="982610" y="1936411"/>
                </a:lnTo>
                <a:lnTo>
                  <a:pt x="988489" y="1889558"/>
                </a:lnTo>
                <a:lnTo>
                  <a:pt x="993974" y="1842583"/>
                </a:lnTo>
                <a:lnTo>
                  <a:pt x="999063" y="1795489"/>
                </a:lnTo>
                <a:lnTo>
                  <a:pt x="1003755" y="1748277"/>
                </a:lnTo>
                <a:lnTo>
                  <a:pt x="1007924" y="1702321"/>
                </a:lnTo>
                <a:lnTo>
                  <a:pt x="1008069" y="1700951"/>
                </a:lnTo>
                <a:lnTo>
                  <a:pt x="1011941" y="1653506"/>
                </a:lnTo>
                <a:lnTo>
                  <a:pt x="1015431" y="1605950"/>
                </a:lnTo>
                <a:lnTo>
                  <a:pt x="1018516" y="1558283"/>
                </a:lnTo>
                <a:lnTo>
                  <a:pt x="1021122" y="1511828"/>
                </a:lnTo>
                <a:lnTo>
                  <a:pt x="1021203" y="1510506"/>
                </a:lnTo>
                <a:lnTo>
                  <a:pt x="1023468" y="1462621"/>
                </a:lnTo>
                <a:lnTo>
                  <a:pt x="1025331" y="1414631"/>
                </a:lnTo>
                <a:lnTo>
                  <a:pt x="1026125" y="1388308"/>
                </a:lnTo>
              </a:path>
              <a:path w="1026794" h="4424680">
                <a:moveTo>
                  <a:pt x="1026187" y="1057018"/>
                </a:moveTo>
                <a:lnTo>
                  <a:pt x="1025348" y="1029231"/>
                </a:lnTo>
                <a:lnTo>
                  <a:pt x="1025320" y="1028653"/>
                </a:lnTo>
              </a:path>
              <a:path w="1026794" h="4424680">
                <a:moveTo>
                  <a:pt x="1015521" y="838726"/>
                </a:moveTo>
                <a:lnTo>
                  <a:pt x="1015390" y="837337"/>
                </a:lnTo>
              </a:path>
              <a:path w="1026794" h="4424680">
                <a:moveTo>
                  <a:pt x="999106" y="648228"/>
                </a:moveTo>
                <a:lnTo>
                  <a:pt x="999048" y="647796"/>
                </a:lnTo>
              </a:path>
              <a:path w="1026794" h="4424680">
                <a:moveTo>
                  <a:pt x="939283" y="229110"/>
                </a:moveTo>
                <a:lnTo>
                  <a:pt x="939123" y="228408"/>
                </a:lnTo>
              </a:path>
              <a:path w="1026794" h="4424680">
                <a:moveTo>
                  <a:pt x="892540" y="507"/>
                </a:moveTo>
                <a:lnTo>
                  <a:pt x="892399" y="0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614233" y="20163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07" y="232"/>
                </a:moveTo>
                <a:lnTo>
                  <a:pt x="0" y="0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37125"/>
            <a:ext cx="14411324" cy="61340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42521" y="92518"/>
            <a:ext cx="5734049" cy="32765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7017" rIns="0" bIns="0" rtlCol="0" vert="horz">
            <a:spAutoFit/>
          </a:bodyPr>
          <a:lstStyle/>
          <a:p>
            <a:pPr marL="3558540">
              <a:lnSpc>
                <a:spcPct val="100000"/>
              </a:lnSpc>
              <a:spcBef>
                <a:spcPts val="100"/>
              </a:spcBef>
            </a:pPr>
            <a:r>
              <a:rPr dirty="0" sz="5400" spc="215" b="0">
                <a:solidFill>
                  <a:srgbClr val="000000"/>
                </a:solidFill>
                <a:latin typeface="Trebuchet MS"/>
                <a:cs typeface="Trebuchet MS"/>
              </a:rPr>
              <a:t>General</a:t>
            </a:r>
            <a:r>
              <a:rPr dirty="0" sz="5400" spc="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400" spc="440" b="0">
                <a:solidFill>
                  <a:srgbClr val="000000"/>
                </a:solidFill>
                <a:latin typeface="Trebuchet MS"/>
                <a:cs typeface="Trebuchet MS"/>
              </a:rPr>
              <a:t>Uses</a:t>
            </a:r>
            <a:r>
              <a:rPr dirty="0" sz="5400" spc="1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400" spc="275" b="0">
                <a:solidFill>
                  <a:srgbClr val="000000"/>
                </a:solidFill>
                <a:latin typeface="Trebuchet MS"/>
                <a:cs typeface="Trebuchet MS"/>
              </a:rPr>
              <a:t>of</a:t>
            </a:r>
            <a:r>
              <a:rPr dirty="0" sz="5400" spc="1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400" spc="525" b="0">
                <a:solidFill>
                  <a:srgbClr val="000000"/>
                </a:solidFill>
                <a:latin typeface="Trebuchet MS"/>
                <a:cs typeface="Trebuchet MS"/>
              </a:rPr>
              <a:t>AI</a:t>
            </a:r>
            <a:endParaRPr sz="5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9614" y="2475177"/>
            <a:ext cx="9486899" cy="5333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9077" y="2893338"/>
            <a:ext cx="6000749" cy="54248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6026" rIns="0" bIns="0" rtlCol="0" vert="horz">
            <a:spAutoFit/>
          </a:bodyPr>
          <a:lstStyle/>
          <a:p>
            <a:pPr marL="1792605">
              <a:lnSpc>
                <a:spcPct val="100000"/>
              </a:lnSpc>
              <a:spcBef>
                <a:spcPts val="100"/>
              </a:spcBef>
            </a:pPr>
            <a:r>
              <a:rPr dirty="0" sz="3750" spc="-195" b="0">
                <a:solidFill>
                  <a:srgbClr val="000000"/>
                </a:solidFill>
                <a:latin typeface="Arial Black"/>
                <a:cs typeface="Arial Black"/>
              </a:rPr>
              <a:t>Prompt</a:t>
            </a:r>
            <a:r>
              <a:rPr dirty="0" sz="3750" spc="-27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750" spc="-210" b="0">
                <a:solidFill>
                  <a:srgbClr val="000000"/>
                </a:solidFill>
                <a:latin typeface="Arial Black"/>
                <a:cs typeface="Arial Black"/>
              </a:rPr>
              <a:t>Engineering/Constructing</a:t>
            </a:r>
            <a:r>
              <a:rPr dirty="0" sz="3750" spc="-27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750" spc="-180" b="0">
                <a:solidFill>
                  <a:srgbClr val="000000"/>
                </a:solidFill>
                <a:latin typeface="Arial Black"/>
                <a:cs typeface="Arial Black"/>
              </a:rPr>
              <a:t>Questions</a:t>
            </a:r>
            <a:endParaRPr sz="37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296" y="3255428"/>
            <a:ext cx="7981949" cy="447674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613069" y="0"/>
            <a:ext cx="15032990" cy="8082915"/>
            <a:chOff x="2613069" y="0"/>
            <a:chExt cx="15032990" cy="808291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73092" y="2158218"/>
              <a:ext cx="8172449" cy="592454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3069" y="0"/>
              <a:ext cx="11296649" cy="25431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4591" y="136071"/>
            <a:ext cx="10286999" cy="100107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3560" y="297817"/>
            <a:ext cx="5849620" cy="24257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913889">
              <a:lnSpc>
                <a:spcPct val="115799"/>
              </a:lnSpc>
              <a:spcBef>
                <a:spcPts val="100"/>
              </a:spcBef>
            </a:pPr>
            <a:r>
              <a:rPr dirty="0" sz="6800" spc="-450" b="0">
                <a:solidFill>
                  <a:srgbClr val="000000"/>
                </a:solidFill>
                <a:latin typeface="Arial Black"/>
                <a:cs typeface="Arial Black"/>
              </a:rPr>
              <a:t>Data </a:t>
            </a:r>
            <a:r>
              <a:rPr dirty="0" sz="6800" spc="-475" b="0">
                <a:solidFill>
                  <a:srgbClr val="000000"/>
                </a:solidFill>
                <a:latin typeface="Arial Black"/>
                <a:cs typeface="Arial Black"/>
              </a:rPr>
              <a:t>Visualizations</a:t>
            </a:r>
            <a:endParaRPr sz="6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4087" y="0"/>
            <a:ext cx="10629899" cy="1010602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5258" y="3111316"/>
            <a:ext cx="6677024" cy="61436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3001" y="113589"/>
            <a:ext cx="5966460" cy="28638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32715">
              <a:lnSpc>
                <a:spcPct val="116399"/>
              </a:lnSpc>
              <a:spcBef>
                <a:spcPts val="100"/>
              </a:spcBef>
            </a:pPr>
            <a:r>
              <a:rPr dirty="0" sz="8000" spc="-509" b="0">
                <a:solidFill>
                  <a:srgbClr val="000000"/>
                </a:solidFill>
                <a:latin typeface="Arial Black"/>
                <a:cs typeface="Arial Black"/>
              </a:rPr>
              <a:t>Interactive </a:t>
            </a:r>
            <a:r>
              <a:rPr dirty="0" sz="8000" spc="-515" b="0">
                <a:solidFill>
                  <a:srgbClr val="000000"/>
                </a:solidFill>
                <a:latin typeface="Arial Black"/>
                <a:cs typeface="Arial Black"/>
              </a:rPr>
              <a:t>Dashboards</a:t>
            </a:r>
            <a:endParaRPr sz="8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8034" y="1918616"/>
            <a:ext cx="13323420" cy="64823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6141" rIns="0" bIns="0" rtlCol="0" vert="horz">
            <a:spAutoFit/>
          </a:bodyPr>
          <a:lstStyle/>
          <a:p>
            <a:pPr marL="31750">
              <a:lnSpc>
                <a:spcPct val="100000"/>
              </a:lnSpc>
              <a:spcBef>
                <a:spcPts val="100"/>
              </a:spcBef>
            </a:pPr>
            <a:r>
              <a:rPr dirty="0" sz="5200" spc="-285" b="0">
                <a:solidFill>
                  <a:srgbClr val="000000"/>
                </a:solidFill>
                <a:latin typeface="Arial Black"/>
                <a:cs typeface="Arial Black"/>
              </a:rPr>
              <a:t>Models</a:t>
            </a:r>
            <a:r>
              <a:rPr dirty="0" sz="5200" spc="-50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395" b="0">
                <a:solidFill>
                  <a:srgbClr val="000000"/>
                </a:solidFill>
                <a:latin typeface="Arial Black"/>
                <a:cs typeface="Arial Black"/>
              </a:rPr>
              <a:t>Can</a:t>
            </a:r>
            <a:r>
              <a:rPr dirty="0" sz="5200" spc="-50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385" b="0">
                <a:solidFill>
                  <a:srgbClr val="000000"/>
                </a:solidFill>
                <a:latin typeface="Arial Black"/>
                <a:cs typeface="Arial Black"/>
              </a:rPr>
              <a:t>Create</a:t>
            </a:r>
            <a:r>
              <a:rPr dirty="0" sz="5200" spc="-50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335" b="0">
                <a:solidFill>
                  <a:srgbClr val="000000"/>
                </a:solidFill>
                <a:latin typeface="Arial Black"/>
                <a:cs typeface="Arial Black"/>
              </a:rPr>
              <a:t>Charts,</a:t>
            </a:r>
            <a:r>
              <a:rPr dirty="0" sz="5200" spc="-50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459" b="0">
                <a:solidFill>
                  <a:srgbClr val="000000"/>
                </a:solidFill>
                <a:latin typeface="Arial Black"/>
                <a:cs typeface="Arial Black"/>
              </a:rPr>
              <a:t>Tables,</a:t>
            </a:r>
            <a:r>
              <a:rPr dirty="0" sz="5200" spc="-50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370" b="0">
                <a:solidFill>
                  <a:srgbClr val="000000"/>
                </a:solidFill>
                <a:latin typeface="Arial Black"/>
                <a:cs typeface="Arial Black"/>
              </a:rPr>
              <a:t>Graphs</a:t>
            </a:r>
            <a:endParaRPr sz="5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1153" y="2305965"/>
            <a:ext cx="16163924" cy="6667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36814" rIns="0" bIns="0" rtlCol="0" vert="horz">
            <a:spAutoFit/>
          </a:bodyPr>
          <a:lstStyle/>
          <a:p>
            <a:pPr marL="899794">
              <a:lnSpc>
                <a:spcPct val="100000"/>
              </a:lnSpc>
              <a:spcBef>
                <a:spcPts val="100"/>
              </a:spcBef>
            </a:pPr>
            <a:r>
              <a:rPr dirty="0" sz="5200" spc="-445" b="0">
                <a:solidFill>
                  <a:srgbClr val="000000"/>
                </a:solidFill>
                <a:latin typeface="Arial Black"/>
                <a:cs typeface="Arial Black"/>
              </a:rPr>
              <a:t>How</a:t>
            </a:r>
            <a:r>
              <a:rPr dirty="0" sz="5200" spc="-50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200" b="0">
                <a:solidFill>
                  <a:srgbClr val="000000"/>
                </a:solidFill>
                <a:latin typeface="Arial Black"/>
                <a:cs typeface="Arial Black"/>
              </a:rPr>
              <a:t>to</a:t>
            </a:r>
            <a:r>
              <a:rPr dirty="0" sz="5200" spc="-49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260" b="0">
                <a:solidFill>
                  <a:srgbClr val="000000"/>
                </a:solidFill>
                <a:latin typeface="Arial Black"/>
                <a:cs typeface="Arial Black"/>
              </a:rPr>
              <a:t>Craft</a:t>
            </a:r>
            <a:r>
              <a:rPr dirty="0" sz="5200" spc="-50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360" b="0">
                <a:solidFill>
                  <a:srgbClr val="000000"/>
                </a:solidFill>
                <a:latin typeface="Arial Black"/>
                <a:cs typeface="Arial Black"/>
              </a:rPr>
              <a:t>Specific</a:t>
            </a:r>
            <a:r>
              <a:rPr dirty="0" sz="5200" spc="-49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295" b="0">
                <a:solidFill>
                  <a:srgbClr val="000000"/>
                </a:solidFill>
                <a:latin typeface="Arial Black"/>
                <a:cs typeface="Arial Black"/>
              </a:rPr>
              <a:t>and</a:t>
            </a:r>
            <a:r>
              <a:rPr dirty="0" sz="5200" spc="-49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345" b="0">
                <a:solidFill>
                  <a:srgbClr val="000000"/>
                </a:solidFill>
                <a:latin typeface="Arial Black"/>
                <a:cs typeface="Arial Black"/>
              </a:rPr>
              <a:t>Clear</a:t>
            </a:r>
            <a:r>
              <a:rPr dirty="0" sz="5200" spc="-50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320" b="0">
                <a:solidFill>
                  <a:srgbClr val="000000"/>
                </a:solidFill>
                <a:latin typeface="Arial Black"/>
                <a:cs typeface="Arial Black"/>
              </a:rPr>
              <a:t>Prompts</a:t>
            </a:r>
            <a:endParaRPr sz="5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195" y="2281110"/>
            <a:ext cx="7305674" cy="730567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05494" y="2245637"/>
            <a:ext cx="3448049" cy="28955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18952" y="513397"/>
            <a:ext cx="10871835" cy="13017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143885" marR="5080" indent="-3131820">
              <a:lnSpc>
                <a:spcPct val="116300"/>
              </a:lnSpc>
              <a:spcBef>
                <a:spcPts val="100"/>
              </a:spcBef>
            </a:pPr>
            <a:r>
              <a:rPr dirty="0" sz="3600" spc="-229" b="0">
                <a:solidFill>
                  <a:srgbClr val="000000"/>
                </a:solidFill>
                <a:latin typeface="Arial Black"/>
                <a:cs typeface="Arial Black"/>
              </a:rPr>
              <a:t>Hallucinating</a:t>
            </a:r>
            <a:r>
              <a:rPr dirty="0" sz="3600" spc="-33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600" spc="-295" b="0">
                <a:solidFill>
                  <a:srgbClr val="000000"/>
                </a:solidFill>
                <a:latin typeface="Arial Black"/>
                <a:cs typeface="Arial Black"/>
              </a:rPr>
              <a:t>Academic</a:t>
            </a:r>
            <a:r>
              <a:rPr dirty="0" sz="3600" spc="-32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600" spc="-285" b="0">
                <a:solidFill>
                  <a:srgbClr val="000000"/>
                </a:solidFill>
                <a:latin typeface="Arial Black"/>
                <a:cs typeface="Arial Black"/>
              </a:rPr>
              <a:t>Sources</a:t>
            </a:r>
            <a:r>
              <a:rPr dirty="0" sz="3600" spc="-33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600" spc="-220" b="0">
                <a:solidFill>
                  <a:srgbClr val="000000"/>
                </a:solidFill>
                <a:latin typeface="Arial Black"/>
                <a:cs typeface="Arial Black"/>
              </a:rPr>
              <a:t>(Claude</a:t>
            </a:r>
            <a:r>
              <a:rPr dirty="0" sz="3600" spc="-32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600" spc="-225" b="0">
                <a:solidFill>
                  <a:srgbClr val="000000"/>
                </a:solidFill>
                <a:latin typeface="Arial Black"/>
                <a:cs typeface="Arial Black"/>
              </a:rPr>
              <a:t>Opus</a:t>
            </a:r>
            <a:r>
              <a:rPr dirty="0" sz="3600" spc="-32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600" spc="-25" b="0">
                <a:solidFill>
                  <a:srgbClr val="000000"/>
                </a:solidFill>
                <a:latin typeface="Arial Black"/>
                <a:cs typeface="Arial Black"/>
              </a:rPr>
              <a:t>3) </a:t>
            </a:r>
            <a:r>
              <a:rPr dirty="0" sz="3600" spc="-229" b="0">
                <a:solidFill>
                  <a:srgbClr val="000000"/>
                </a:solidFill>
                <a:latin typeface="Arial Black"/>
                <a:cs typeface="Arial Black"/>
              </a:rPr>
              <a:t>Humanities</a:t>
            </a:r>
            <a:r>
              <a:rPr dirty="0" sz="3600" spc="-29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600" spc="-305" b="0">
                <a:solidFill>
                  <a:srgbClr val="000000"/>
                </a:solidFill>
                <a:latin typeface="Arial Black"/>
                <a:cs typeface="Arial Black"/>
              </a:rPr>
              <a:t>Example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242100" y="2490961"/>
            <a:ext cx="6269355" cy="2359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7800">
              <a:lnSpc>
                <a:spcPct val="115100"/>
              </a:lnSpc>
              <a:spcBef>
                <a:spcPts val="100"/>
              </a:spcBef>
            </a:pPr>
            <a:r>
              <a:rPr dirty="0" sz="1900">
                <a:latin typeface="Arial"/>
                <a:cs typeface="Arial"/>
              </a:rPr>
              <a:t>Shaviro,</a:t>
            </a:r>
            <a:r>
              <a:rPr dirty="0" sz="1900" spc="20">
                <a:latin typeface="Arial"/>
                <a:cs typeface="Arial"/>
              </a:rPr>
              <a:t> </a:t>
            </a:r>
            <a:r>
              <a:rPr dirty="0" sz="1900" spc="50">
                <a:latin typeface="Arial"/>
                <a:cs typeface="Arial"/>
              </a:rPr>
              <a:t>Steven.</a:t>
            </a:r>
            <a:r>
              <a:rPr dirty="0" sz="1900" spc="25">
                <a:latin typeface="Arial"/>
                <a:cs typeface="Arial"/>
              </a:rPr>
              <a:t> </a:t>
            </a:r>
            <a:r>
              <a:rPr dirty="0" sz="1900" b="1" i="1">
                <a:latin typeface="Arial"/>
                <a:cs typeface="Arial"/>
              </a:rPr>
              <a:t>The</a:t>
            </a:r>
            <a:r>
              <a:rPr dirty="0" sz="1900" spc="5" b="1" i="1">
                <a:latin typeface="Arial"/>
                <a:cs typeface="Arial"/>
              </a:rPr>
              <a:t> </a:t>
            </a:r>
            <a:r>
              <a:rPr dirty="0" sz="1900" b="1" i="1">
                <a:latin typeface="Arial"/>
                <a:cs typeface="Arial"/>
              </a:rPr>
              <a:t>Universe</a:t>
            </a:r>
            <a:r>
              <a:rPr dirty="0" sz="1900" spc="5" b="1" i="1">
                <a:latin typeface="Arial"/>
                <a:cs typeface="Arial"/>
              </a:rPr>
              <a:t> </a:t>
            </a:r>
            <a:r>
              <a:rPr dirty="0" sz="1900" spc="55" b="1" i="1">
                <a:latin typeface="Arial"/>
                <a:cs typeface="Arial"/>
              </a:rPr>
              <a:t>of</a:t>
            </a:r>
            <a:r>
              <a:rPr dirty="0" sz="1900" spc="5" b="1" i="1">
                <a:latin typeface="Arial"/>
                <a:cs typeface="Arial"/>
              </a:rPr>
              <a:t> </a:t>
            </a:r>
            <a:r>
              <a:rPr dirty="0" sz="1900" spc="-55" b="1" i="1">
                <a:latin typeface="Arial"/>
                <a:cs typeface="Arial"/>
              </a:rPr>
              <a:t>Things:</a:t>
            </a:r>
            <a:r>
              <a:rPr dirty="0" sz="1900" spc="5" b="1" i="1">
                <a:latin typeface="Arial"/>
                <a:cs typeface="Arial"/>
              </a:rPr>
              <a:t> </a:t>
            </a:r>
            <a:r>
              <a:rPr dirty="0" sz="1900" spc="-25" b="1" i="1">
                <a:latin typeface="Arial"/>
                <a:cs typeface="Arial"/>
              </a:rPr>
              <a:t>On</a:t>
            </a:r>
            <a:r>
              <a:rPr dirty="0" sz="1900" spc="-25" b="1" i="1">
                <a:latin typeface="Arial"/>
                <a:cs typeface="Arial"/>
              </a:rPr>
              <a:t> </a:t>
            </a:r>
            <a:r>
              <a:rPr dirty="0" sz="1900" b="1" i="1">
                <a:latin typeface="Arial"/>
                <a:cs typeface="Arial"/>
              </a:rPr>
              <a:t>Speculative</a:t>
            </a:r>
            <a:r>
              <a:rPr dirty="0" sz="1900" spc="50" b="1" i="1">
                <a:latin typeface="Arial"/>
                <a:cs typeface="Arial"/>
              </a:rPr>
              <a:t> </a:t>
            </a:r>
            <a:r>
              <a:rPr dirty="0" sz="1900" spc="-25" b="1" i="1">
                <a:latin typeface="Arial"/>
                <a:cs typeface="Arial"/>
              </a:rPr>
              <a:t>Realism</a:t>
            </a:r>
            <a:r>
              <a:rPr dirty="0" sz="1900" spc="-25" i="1">
                <a:latin typeface="Verdana"/>
                <a:cs typeface="Verdana"/>
              </a:rPr>
              <a:t>.</a:t>
            </a:r>
            <a:r>
              <a:rPr dirty="0" sz="1900" spc="-70" i="1">
                <a:latin typeface="Verdana"/>
                <a:cs typeface="Verdana"/>
              </a:rPr>
              <a:t> </a:t>
            </a:r>
            <a:r>
              <a:rPr dirty="0" sz="1900" spc="-40" i="1">
                <a:latin typeface="Verdana"/>
                <a:cs typeface="Verdana"/>
              </a:rPr>
              <a:t>University</a:t>
            </a:r>
            <a:r>
              <a:rPr dirty="0" sz="1900" spc="-70" i="1">
                <a:latin typeface="Verdana"/>
                <a:cs typeface="Verdana"/>
              </a:rPr>
              <a:t> </a:t>
            </a:r>
            <a:r>
              <a:rPr dirty="0" sz="1900" i="1">
                <a:latin typeface="Verdana"/>
                <a:cs typeface="Verdana"/>
              </a:rPr>
              <a:t>of</a:t>
            </a:r>
            <a:r>
              <a:rPr dirty="0" sz="1900" spc="-70" i="1">
                <a:latin typeface="Verdana"/>
                <a:cs typeface="Verdana"/>
              </a:rPr>
              <a:t> </a:t>
            </a:r>
            <a:r>
              <a:rPr dirty="0" sz="1900" i="1">
                <a:latin typeface="Verdana"/>
                <a:cs typeface="Verdana"/>
              </a:rPr>
              <a:t>Minnesota</a:t>
            </a:r>
            <a:r>
              <a:rPr dirty="0" sz="1900" spc="-70" i="1">
                <a:latin typeface="Verdana"/>
                <a:cs typeface="Verdana"/>
              </a:rPr>
              <a:t> </a:t>
            </a:r>
            <a:r>
              <a:rPr dirty="0" sz="1900" spc="-10" i="1">
                <a:latin typeface="Verdana"/>
                <a:cs typeface="Verdana"/>
              </a:rPr>
              <a:t>Press,</a:t>
            </a:r>
            <a:r>
              <a:rPr dirty="0" sz="1900" spc="-10" i="1">
                <a:latin typeface="Verdana"/>
                <a:cs typeface="Verdana"/>
              </a:rPr>
              <a:t> 2014.</a:t>
            </a:r>
            <a:endParaRPr sz="1900">
              <a:latin typeface="Verdana"/>
              <a:cs typeface="Verdana"/>
            </a:endParaRPr>
          </a:p>
          <a:p>
            <a:pPr marL="12700" marR="5080">
              <a:lnSpc>
                <a:spcPct val="115100"/>
              </a:lnSpc>
            </a:pPr>
            <a:r>
              <a:rPr dirty="0" sz="1900" spc="80">
                <a:latin typeface="Arial"/>
                <a:cs typeface="Arial"/>
              </a:rPr>
              <a:t>Chapter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 spc="50">
                <a:latin typeface="Arial"/>
                <a:cs typeface="Arial"/>
              </a:rPr>
              <a:t>5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85">
                <a:latin typeface="Arial"/>
                <a:cs typeface="Arial"/>
              </a:rPr>
              <a:t>provides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an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70">
                <a:latin typeface="Arial"/>
                <a:cs typeface="Arial"/>
              </a:rPr>
              <a:t>incisive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 spc="60">
                <a:latin typeface="Arial"/>
                <a:cs typeface="Arial"/>
              </a:rPr>
              <a:t>reading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150">
                <a:latin typeface="Arial"/>
                <a:cs typeface="Arial"/>
              </a:rPr>
              <a:t>of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60">
                <a:latin typeface="Arial"/>
                <a:cs typeface="Arial"/>
              </a:rPr>
              <a:t>Poor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Things </a:t>
            </a:r>
            <a:r>
              <a:rPr dirty="0" sz="1900" spc="105">
                <a:latin typeface="Arial"/>
                <a:cs typeface="Arial"/>
              </a:rPr>
              <a:t>through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 spc="50">
                <a:latin typeface="Arial"/>
                <a:cs typeface="Arial"/>
              </a:rPr>
              <a:t>Deleuzo-</a:t>
            </a:r>
            <a:r>
              <a:rPr dirty="0" sz="1900" spc="75">
                <a:latin typeface="Arial"/>
                <a:cs typeface="Arial"/>
              </a:rPr>
              <a:t>Guattarian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lens,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75">
                <a:latin typeface="Arial"/>
                <a:cs typeface="Arial"/>
              </a:rPr>
              <a:t>covering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 spc="120">
                <a:latin typeface="Arial"/>
                <a:cs typeface="Arial"/>
              </a:rPr>
              <a:t>the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 spc="90">
                <a:latin typeface="Arial"/>
                <a:cs typeface="Arial"/>
              </a:rPr>
              <a:t>film's deterritorializations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75">
                <a:latin typeface="Arial"/>
                <a:cs typeface="Arial"/>
              </a:rPr>
              <a:t>and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100">
                <a:latin typeface="Arial"/>
                <a:cs typeface="Arial"/>
              </a:rPr>
              <a:t>immanent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50">
                <a:latin typeface="Arial"/>
                <a:cs typeface="Arial"/>
              </a:rPr>
              <a:t>processes</a:t>
            </a:r>
            <a:r>
              <a:rPr dirty="0" sz="1900" spc="-40">
                <a:latin typeface="Arial"/>
                <a:cs typeface="Arial"/>
              </a:rPr>
              <a:t> </a:t>
            </a:r>
            <a:r>
              <a:rPr dirty="0" sz="1900" spc="70">
                <a:latin typeface="Arial"/>
                <a:cs typeface="Arial"/>
              </a:rPr>
              <a:t>highly </a:t>
            </a:r>
            <a:r>
              <a:rPr dirty="0" sz="1900" spc="90">
                <a:latin typeface="Arial"/>
                <a:cs typeface="Arial"/>
              </a:rPr>
              <a:t>relevant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170">
                <a:latin typeface="Arial"/>
                <a:cs typeface="Arial"/>
              </a:rPr>
              <a:t>to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100">
                <a:latin typeface="Arial"/>
                <a:cs typeface="Arial"/>
              </a:rPr>
              <a:t>this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35">
                <a:latin typeface="Arial"/>
                <a:cs typeface="Arial"/>
              </a:rPr>
              <a:t>analysis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996886" y="5895045"/>
            <a:ext cx="7853680" cy="3692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5875">
              <a:lnSpc>
                <a:spcPct val="115100"/>
              </a:lnSpc>
              <a:spcBef>
                <a:spcPts val="100"/>
              </a:spcBef>
            </a:pPr>
            <a:r>
              <a:rPr dirty="0" sz="1900" spc="-70">
                <a:latin typeface="Arial Black"/>
                <a:cs typeface="Arial Black"/>
              </a:rPr>
              <a:t>User:</a:t>
            </a:r>
            <a:r>
              <a:rPr dirty="0" sz="1900" spc="270">
                <a:latin typeface="Arial Black"/>
                <a:cs typeface="Arial Black"/>
              </a:rPr>
              <a:t> </a:t>
            </a:r>
            <a:r>
              <a:rPr dirty="0" sz="1900">
                <a:latin typeface="Arial"/>
                <a:cs typeface="Arial"/>
              </a:rPr>
              <a:t>The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60">
                <a:latin typeface="Arial"/>
                <a:cs typeface="Arial"/>
              </a:rPr>
              <a:t>Steven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55">
                <a:latin typeface="Arial"/>
                <a:cs typeface="Arial"/>
              </a:rPr>
              <a:t>Shaviro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55">
                <a:latin typeface="Arial"/>
                <a:cs typeface="Arial"/>
              </a:rPr>
              <a:t>2014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75">
                <a:latin typeface="Arial"/>
                <a:cs typeface="Arial"/>
              </a:rPr>
              <a:t>reference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seems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50">
                <a:latin typeface="Arial"/>
                <a:cs typeface="Arial"/>
              </a:rPr>
              <a:t>like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80">
                <a:latin typeface="Arial"/>
                <a:cs typeface="Arial"/>
              </a:rPr>
              <a:t>hallucination </a:t>
            </a:r>
            <a:r>
              <a:rPr dirty="0" sz="1900">
                <a:latin typeface="Arial"/>
                <a:cs typeface="Arial"/>
              </a:rPr>
              <a:t>as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120">
                <a:latin typeface="Arial"/>
                <a:cs typeface="Arial"/>
              </a:rPr>
              <a:t>the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 spc="135">
                <a:latin typeface="Arial"/>
                <a:cs typeface="Arial"/>
              </a:rPr>
              <a:t>film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is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 spc="135">
                <a:latin typeface="Arial"/>
                <a:cs typeface="Arial"/>
              </a:rPr>
              <a:t>from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2023.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85">
                <a:latin typeface="Arial"/>
                <a:cs typeface="Arial"/>
              </a:rPr>
              <a:t>How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 spc="60">
                <a:latin typeface="Arial"/>
                <a:cs typeface="Arial"/>
              </a:rPr>
              <a:t>can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 spc="100">
                <a:latin typeface="Arial"/>
                <a:cs typeface="Arial"/>
              </a:rPr>
              <a:t>this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be?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Explain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105">
                <a:latin typeface="Arial"/>
                <a:cs typeface="Arial"/>
              </a:rPr>
              <a:t>why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 spc="100">
                <a:latin typeface="Arial"/>
                <a:cs typeface="Arial"/>
              </a:rPr>
              <a:t>you</a:t>
            </a:r>
            <a:r>
              <a:rPr dirty="0" sz="1900" spc="-20">
                <a:latin typeface="Arial"/>
                <a:cs typeface="Arial"/>
              </a:rPr>
              <a:t> </a:t>
            </a:r>
            <a:r>
              <a:rPr dirty="0" sz="1900" spc="60">
                <a:latin typeface="Arial"/>
                <a:cs typeface="Arial"/>
              </a:rPr>
              <a:t>used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80">
                <a:latin typeface="Arial"/>
                <a:cs typeface="Arial"/>
              </a:rPr>
              <a:t>this </a:t>
            </a:r>
            <a:r>
              <a:rPr dirty="0" sz="1900" spc="45">
                <a:latin typeface="Arial"/>
                <a:cs typeface="Arial"/>
              </a:rPr>
              <a:t>reference?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endParaRPr sz="1900">
              <a:latin typeface="Arial"/>
              <a:cs typeface="Arial"/>
            </a:endParaRPr>
          </a:p>
          <a:p>
            <a:pPr marL="12700" marR="5080">
              <a:lnSpc>
                <a:spcPct val="115100"/>
              </a:lnSpc>
            </a:pPr>
            <a:r>
              <a:rPr dirty="0" sz="1900" spc="-120">
                <a:latin typeface="Arial Black"/>
                <a:cs typeface="Arial Black"/>
              </a:rPr>
              <a:t>Claude</a:t>
            </a:r>
            <a:r>
              <a:rPr dirty="0" sz="1900" spc="-155">
                <a:latin typeface="Arial Black"/>
                <a:cs typeface="Arial Black"/>
              </a:rPr>
              <a:t> </a:t>
            </a:r>
            <a:r>
              <a:rPr dirty="0" sz="1900" spc="-90">
                <a:latin typeface="Arial Black"/>
                <a:cs typeface="Arial Black"/>
              </a:rPr>
              <a:t>3</a:t>
            </a:r>
            <a:r>
              <a:rPr dirty="0" sz="1900" spc="-90">
                <a:latin typeface="Arial"/>
                <a:cs typeface="Arial"/>
              </a:rPr>
              <a:t>: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You're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90">
                <a:latin typeface="Arial"/>
                <a:cs typeface="Arial"/>
              </a:rPr>
              <a:t>absolutely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90">
                <a:latin typeface="Arial"/>
                <a:cs typeface="Arial"/>
              </a:rPr>
              <a:t>right,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125">
                <a:latin typeface="Arial"/>
                <a:cs typeface="Arial"/>
              </a:rPr>
              <a:t>my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85">
                <a:latin typeface="Arial"/>
                <a:cs typeface="Arial"/>
              </a:rPr>
              <a:t>inclusion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150">
                <a:latin typeface="Arial"/>
                <a:cs typeface="Arial"/>
              </a:rPr>
              <a:t>of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60">
                <a:latin typeface="Arial"/>
                <a:cs typeface="Arial"/>
              </a:rPr>
              <a:t>Steven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35">
                <a:latin typeface="Arial"/>
                <a:cs typeface="Arial"/>
              </a:rPr>
              <a:t>Shaviro's </a:t>
            </a:r>
            <a:r>
              <a:rPr dirty="0" sz="1900">
                <a:latin typeface="Arial"/>
                <a:cs typeface="Arial"/>
              </a:rPr>
              <a:t>The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55">
                <a:latin typeface="Arial"/>
                <a:cs typeface="Arial"/>
              </a:rPr>
              <a:t>Universe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150">
                <a:latin typeface="Arial"/>
                <a:cs typeface="Arial"/>
              </a:rPr>
              <a:t>of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Things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as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75">
                <a:latin typeface="Arial"/>
                <a:cs typeface="Arial"/>
              </a:rPr>
              <a:t>reference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was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55">
                <a:latin typeface="Arial"/>
                <a:cs typeface="Arial"/>
              </a:rPr>
              <a:t>mistaken,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55">
                <a:latin typeface="Arial"/>
                <a:cs typeface="Arial"/>
              </a:rPr>
              <a:t>since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140">
                <a:latin typeface="Arial"/>
                <a:cs typeface="Arial"/>
              </a:rPr>
              <a:t>that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65">
                <a:latin typeface="Arial"/>
                <a:cs typeface="Arial"/>
              </a:rPr>
              <a:t>book </a:t>
            </a:r>
            <a:r>
              <a:rPr dirty="0" sz="1900">
                <a:latin typeface="Arial"/>
                <a:cs typeface="Arial"/>
              </a:rPr>
              <a:t>was</a:t>
            </a:r>
            <a:r>
              <a:rPr dirty="0" sz="1900" spc="-40">
                <a:latin typeface="Arial"/>
                <a:cs typeface="Arial"/>
              </a:rPr>
              <a:t> </a:t>
            </a:r>
            <a:r>
              <a:rPr dirty="0" sz="1900" spc="90">
                <a:latin typeface="Arial"/>
                <a:cs typeface="Arial"/>
              </a:rPr>
              <a:t>published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90">
                <a:latin typeface="Arial"/>
                <a:cs typeface="Arial"/>
              </a:rPr>
              <a:t>in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55">
                <a:latin typeface="Arial"/>
                <a:cs typeface="Arial"/>
              </a:rPr>
              <a:t>2014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75">
                <a:latin typeface="Arial"/>
                <a:cs typeface="Arial"/>
              </a:rPr>
              <a:t>and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120">
                <a:latin typeface="Arial"/>
                <a:cs typeface="Arial"/>
              </a:rPr>
              <a:t>the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60">
                <a:latin typeface="Arial"/>
                <a:cs typeface="Arial"/>
              </a:rPr>
              <a:t>Poor</a:t>
            </a:r>
            <a:r>
              <a:rPr dirty="0" sz="1900" spc="-4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Things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135">
                <a:latin typeface="Arial"/>
                <a:cs typeface="Arial"/>
              </a:rPr>
              <a:t>film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60">
                <a:latin typeface="Arial"/>
                <a:cs typeface="Arial"/>
              </a:rPr>
              <a:t>came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145">
                <a:latin typeface="Arial"/>
                <a:cs typeface="Arial"/>
              </a:rPr>
              <a:t>out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90">
                <a:latin typeface="Arial"/>
                <a:cs typeface="Arial"/>
              </a:rPr>
              <a:t>in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35">
                <a:latin typeface="Arial"/>
                <a:cs typeface="Arial"/>
              </a:rPr>
              <a:t>2023 </a:t>
            </a:r>
            <a:r>
              <a:rPr dirty="0" sz="1900" spc="75">
                <a:latin typeface="Arial"/>
                <a:cs typeface="Arial"/>
              </a:rPr>
              <a:t>according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170">
                <a:latin typeface="Arial"/>
                <a:cs typeface="Arial"/>
              </a:rPr>
              <a:t>to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 spc="120">
                <a:latin typeface="Arial"/>
                <a:cs typeface="Arial"/>
              </a:rPr>
              <a:t>the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 spc="50">
                <a:latin typeface="Arial"/>
                <a:cs typeface="Arial"/>
              </a:rPr>
              <a:t>premise.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I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 spc="90">
                <a:latin typeface="Arial"/>
                <a:cs typeface="Arial"/>
              </a:rPr>
              <a:t>should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 spc="150">
                <a:latin typeface="Arial"/>
                <a:cs typeface="Arial"/>
              </a:rPr>
              <a:t>not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50">
                <a:latin typeface="Arial"/>
                <a:cs typeface="Arial"/>
              </a:rPr>
              <a:t>have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 spc="114">
                <a:latin typeface="Arial"/>
                <a:cs typeface="Arial"/>
              </a:rPr>
              <a:t>cited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 spc="65">
                <a:latin typeface="Arial"/>
                <a:cs typeface="Arial"/>
              </a:rPr>
              <a:t>secondary source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analyzing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135">
                <a:latin typeface="Arial"/>
                <a:cs typeface="Arial"/>
              </a:rPr>
              <a:t>film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140">
                <a:latin typeface="Arial"/>
                <a:cs typeface="Arial"/>
              </a:rPr>
              <a:t>that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75">
                <a:latin typeface="Arial"/>
                <a:cs typeface="Arial"/>
              </a:rPr>
              <a:t>had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150">
                <a:latin typeface="Arial"/>
                <a:cs typeface="Arial"/>
              </a:rPr>
              <a:t>not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120">
                <a:latin typeface="Arial"/>
                <a:cs typeface="Arial"/>
              </a:rPr>
              <a:t>yet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70">
                <a:latin typeface="Arial"/>
                <a:cs typeface="Arial"/>
              </a:rPr>
              <a:t>been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70">
                <a:latin typeface="Arial"/>
                <a:cs typeface="Arial"/>
              </a:rPr>
              <a:t>made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110">
                <a:latin typeface="Arial"/>
                <a:cs typeface="Arial"/>
              </a:rPr>
              <a:t>at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120">
                <a:latin typeface="Arial"/>
                <a:cs typeface="Arial"/>
              </a:rPr>
              <a:t>the</a:t>
            </a:r>
            <a:r>
              <a:rPr dirty="0" sz="1900" spc="-25">
                <a:latin typeface="Arial"/>
                <a:cs typeface="Arial"/>
              </a:rPr>
              <a:t> </a:t>
            </a:r>
            <a:r>
              <a:rPr dirty="0" sz="1900" spc="120">
                <a:latin typeface="Arial"/>
                <a:cs typeface="Arial"/>
              </a:rPr>
              <a:t>time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125">
                <a:latin typeface="Arial"/>
                <a:cs typeface="Arial"/>
              </a:rPr>
              <a:t>of </a:t>
            </a:r>
            <a:r>
              <a:rPr dirty="0" sz="1900" spc="95">
                <a:latin typeface="Arial"/>
                <a:cs typeface="Arial"/>
              </a:rPr>
              <a:t>publication.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65">
                <a:latin typeface="Arial"/>
                <a:cs typeface="Arial"/>
              </a:rPr>
              <a:t>That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was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an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80">
                <a:latin typeface="Arial"/>
                <a:cs typeface="Arial"/>
              </a:rPr>
              <a:t>oversight</a:t>
            </a:r>
            <a:r>
              <a:rPr dirty="0" sz="1900" spc="-30">
                <a:latin typeface="Arial"/>
                <a:cs typeface="Arial"/>
              </a:rPr>
              <a:t> </a:t>
            </a:r>
            <a:r>
              <a:rPr dirty="0" sz="1900" spc="100">
                <a:latin typeface="Arial"/>
                <a:cs typeface="Arial"/>
              </a:rPr>
              <a:t>on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125">
                <a:latin typeface="Arial"/>
                <a:cs typeface="Arial"/>
              </a:rPr>
              <a:t>my</a:t>
            </a:r>
            <a:r>
              <a:rPr dirty="0" sz="1900" spc="-35">
                <a:latin typeface="Arial"/>
                <a:cs typeface="Arial"/>
              </a:rPr>
              <a:t> </a:t>
            </a:r>
            <a:r>
              <a:rPr dirty="0" sz="1900" spc="95">
                <a:latin typeface="Arial"/>
                <a:cs typeface="Arial"/>
              </a:rPr>
              <a:t>part.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74733" y="1931702"/>
            <a:ext cx="7667624" cy="524827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74733" y="7355409"/>
            <a:ext cx="5210174" cy="293159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3646" y="668636"/>
            <a:ext cx="15907385" cy="10731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478655" marR="5080" indent="-4466590">
              <a:lnSpc>
                <a:spcPct val="114599"/>
              </a:lnSpc>
              <a:spcBef>
                <a:spcPts val="100"/>
              </a:spcBef>
            </a:pPr>
            <a:r>
              <a:rPr dirty="0" sz="3000" spc="130">
                <a:solidFill>
                  <a:srgbClr val="000000"/>
                </a:solidFill>
              </a:rPr>
              <a:t>Hypothetical</a:t>
            </a:r>
            <a:r>
              <a:rPr dirty="0" sz="3000" spc="-10">
                <a:solidFill>
                  <a:srgbClr val="000000"/>
                </a:solidFill>
              </a:rPr>
              <a:t> </a:t>
            </a:r>
            <a:r>
              <a:rPr dirty="0" sz="3000" spc="150">
                <a:solidFill>
                  <a:srgbClr val="000000"/>
                </a:solidFill>
              </a:rPr>
              <a:t>Sources</a:t>
            </a:r>
            <a:r>
              <a:rPr dirty="0" sz="3000" spc="-5">
                <a:solidFill>
                  <a:srgbClr val="000000"/>
                </a:solidFill>
              </a:rPr>
              <a:t> </a:t>
            </a:r>
            <a:r>
              <a:rPr dirty="0" sz="3000" spc="390">
                <a:solidFill>
                  <a:srgbClr val="000000"/>
                </a:solidFill>
              </a:rPr>
              <a:t>MBA</a:t>
            </a:r>
            <a:r>
              <a:rPr dirty="0" sz="3000" spc="-5">
                <a:solidFill>
                  <a:srgbClr val="000000"/>
                </a:solidFill>
              </a:rPr>
              <a:t> </a:t>
            </a:r>
            <a:r>
              <a:rPr dirty="0" sz="3000" spc="105">
                <a:solidFill>
                  <a:srgbClr val="000000"/>
                </a:solidFill>
              </a:rPr>
              <a:t>Finance</a:t>
            </a:r>
            <a:r>
              <a:rPr dirty="0" sz="3000" spc="-5">
                <a:solidFill>
                  <a:srgbClr val="000000"/>
                </a:solidFill>
              </a:rPr>
              <a:t> </a:t>
            </a:r>
            <a:r>
              <a:rPr dirty="0" sz="3000" spc="175">
                <a:solidFill>
                  <a:srgbClr val="000000"/>
                </a:solidFill>
              </a:rPr>
              <a:t>2025</a:t>
            </a:r>
            <a:r>
              <a:rPr dirty="0" sz="3000" spc="-5">
                <a:solidFill>
                  <a:srgbClr val="000000"/>
                </a:solidFill>
              </a:rPr>
              <a:t> </a:t>
            </a:r>
            <a:r>
              <a:rPr dirty="0" sz="3000" spc="190">
                <a:solidFill>
                  <a:srgbClr val="000000"/>
                </a:solidFill>
              </a:rPr>
              <a:t>Reasoning</a:t>
            </a:r>
            <a:r>
              <a:rPr dirty="0" sz="3000" spc="-5">
                <a:solidFill>
                  <a:srgbClr val="000000"/>
                </a:solidFill>
              </a:rPr>
              <a:t> </a:t>
            </a:r>
            <a:r>
              <a:rPr dirty="0" sz="3000" spc="200">
                <a:solidFill>
                  <a:srgbClr val="000000"/>
                </a:solidFill>
              </a:rPr>
              <a:t>Models</a:t>
            </a:r>
            <a:r>
              <a:rPr dirty="0" sz="3000" spc="-10">
                <a:solidFill>
                  <a:srgbClr val="000000"/>
                </a:solidFill>
              </a:rPr>
              <a:t> </a:t>
            </a:r>
            <a:r>
              <a:rPr dirty="0" sz="3000" spc="150">
                <a:solidFill>
                  <a:srgbClr val="000000"/>
                </a:solidFill>
              </a:rPr>
              <a:t>(Anthropic</a:t>
            </a:r>
            <a:r>
              <a:rPr dirty="0" sz="3000" spc="-5">
                <a:solidFill>
                  <a:srgbClr val="000000"/>
                </a:solidFill>
              </a:rPr>
              <a:t> </a:t>
            </a:r>
            <a:r>
              <a:rPr dirty="0" sz="3000">
                <a:solidFill>
                  <a:srgbClr val="000000"/>
                </a:solidFill>
              </a:rPr>
              <a:t>3.7</a:t>
            </a:r>
            <a:r>
              <a:rPr dirty="0" sz="3000" spc="-5">
                <a:solidFill>
                  <a:srgbClr val="000000"/>
                </a:solidFill>
              </a:rPr>
              <a:t> </a:t>
            </a:r>
            <a:r>
              <a:rPr dirty="0" sz="3000" spc="150">
                <a:solidFill>
                  <a:srgbClr val="000000"/>
                </a:solidFill>
              </a:rPr>
              <a:t>Sonnet </a:t>
            </a:r>
            <a:r>
              <a:rPr dirty="0" sz="3000" spc="80">
                <a:solidFill>
                  <a:srgbClr val="000000"/>
                </a:solidFill>
              </a:rPr>
              <a:t>Multivariate</a:t>
            </a:r>
            <a:r>
              <a:rPr dirty="0" sz="3000" spc="30">
                <a:solidFill>
                  <a:srgbClr val="000000"/>
                </a:solidFill>
              </a:rPr>
              <a:t> </a:t>
            </a:r>
            <a:r>
              <a:rPr dirty="0" sz="3000" spc="100">
                <a:solidFill>
                  <a:srgbClr val="000000"/>
                </a:solidFill>
              </a:rPr>
              <a:t>Statistical</a:t>
            </a:r>
            <a:r>
              <a:rPr dirty="0" sz="3000" spc="35">
                <a:solidFill>
                  <a:srgbClr val="000000"/>
                </a:solidFill>
              </a:rPr>
              <a:t> </a:t>
            </a:r>
            <a:r>
              <a:rPr dirty="0" sz="3000" spc="95">
                <a:solidFill>
                  <a:srgbClr val="000000"/>
                </a:solidFill>
              </a:rPr>
              <a:t>Interpolation</a:t>
            </a:r>
            <a:endParaRPr sz="3000"/>
          </a:p>
        </p:txBody>
      </p:sp>
      <p:sp>
        <p:nvSpPr>
          <p:cNvPr id="5" name="object 5" descr=""/>
          <p:cNvSpPr txBox="1"/>
          <p:nvPr/>
        </p:nvSpPr>
        <p:spPr>
          <a:xfrm>
            <a:off x="852605" y="2848065"/>
            <a:ext cx="7135495" cy="54514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294005">
              <a:lnSpc>
                <a:spcPct val="115599"/>
              </a:lnSpc>
              <a:spcBef>
                <a:spcPts val="90"/>
              </a:spcBef>
            </a:pPr>
            <a:r>
              <a:rPr dirty="0" sz="2200" spc="100">
                <a:latin typeface="Lucida Sans"/>
                <a:cs typeface="Lucida Sans"/>
              </a:rPr>
              <a:t>i</a:t>
            </a:r>
            <a:r>
              <a:rPr dirty="0" sz="2200" spc="100" b="1">
                <a:latin typeface="Trebuchet MS"/>
                <a:cs typeface="Trebuchet MS"/>
              </a:rPr>
              <a:t>Anthropic</a:t>
            </a:r>
            <a:r>
              <a:rPr dirty="0" sz="2200" spc="10" b="1">
                <a:latin typeface="Trebuchet MS"/>
                <a:cs typeface="Trebuchet MS"/>
              </a:rPr>
              <a:t> </a:t>
            </a:r>
            <a:r>
              <a:rPr dirty="0" sz="2200" b="1">
                <a:latin typeface="Trebuchet MS"/>
                <a:cs typeface="Trebuchet MS"/>
              </a:rPr>
              <a:t>3.7</a:t>
            </a:r>
            <a:r>
              <a:rPr dirty="0" sz="2200" spc="15" b="1">
                <a:latin typeface="Trebuchet MS"/>
                <a:cs typeface="Trebuchet MS"/>
              </a:rPr>
              <a:t> </a:t>
            </a:r>
            <a:r>
              <a:rPr dirty="0" sz="2200" spc="140" b="1">
                <a:latin typeface="Trebuchet MS"/>
                <a:cs typeface="Trebuchet MS"/>
              </a:rPr>
              <a:t>(Combiniing</a:t>
            </a:r>
            <a:r>
              <a:rPr dirty="0" sz="2200" spc="10" b="1">
                <a:latin typeface="Trebuchet MS"/>
                <a:cs typeface="Trebuchet MS"/>
              </a:rPr>
              <a:t> </a:t>
            </a:r>
            <a:r>
              <a:rPr dirty="0" sz="2200" spc="165" b="1">
                <a:latin typeface="Trebuchet MS"/>
                <a:cs typeface="Trebuchet MS"/>
              </a:rPr>
              <a:t>Noted</a:t>
            </a:r>
            <a:r>
              <a:rPr dirty="0" sz="2200" spc="15" b="1">
                <a:latin typeface="Trebuchet MS"/>
                <a:cs typeface="Trebuchet MS"/>
              </a:rPr>
              <a:t> </a:t>
            </a:r>
            <a:r>
              <a:rPr dirty="0" sz="2200" spc="315" b="1">
                <a:latin typeface="Trebuchet MS"/>
                <a:cs typeface="Trebuchet MS"/>
              </a:rPr>
              <a:t>MBA</a:t>
            </a:r>
            <a:r>
              <a:rPr dirty="0" sz="2200" spc="10" b="1">
                <a:latin typeface="Trebuchet MS"/>
                <a:cs typeface="Trebuchet MS"/>
              </a:rPr>
              <a:t> </a:t>
            </a:r>
            <a:r>
              <a:rPr dirty="0" sz="2200" spc="80" b="1">
                <a:latin typeface="Trebuchet MS"/>
                <a:cs typeface="Trebuchet MS"/>
              </a:rPr>
              <a:t>Finance </a:t>
            </a:r>
            <a:r>
              <a:rPr dirty="0" sz="2200" spc="125" b="1">
                <a:latin typeface="Trebuchet MS"/>
                <a:cs typeface="Trebuchet MS"/>
              </a:rPr>
              <a:t>Authors</a:t>
            </a:r>
            <a:r>
              <a:rPr dirty="0" sz="2200" spc="15" b="1">
                <a:latin typeface="Trebuchet MS"/>
                <a:cs typeface="Trebuchet MS"/>
              </a:rPr>
              <a:t> </a:t>
            </a:r>
            <a:r>
              <a:rPr dirty="0" sz="2200" spc="145" b="1">
                <a:latin typeface="Trebuchet MS"/>
                <a:cs typeface="Trebuchet MS"/>
              </a:rPr>
              <a:t>and</a:t>
            </a:r>
            <a:r>
              <a:rPr dirty="0" sz="2200" spc="15" b="1">
                <a:latin typeface="Trebuchet MS"/>
                <a:cs typeface="Trebuchet MS"/>
              </a:rPr>
              <a:t> </a:t>
            </a:r>
            <a:r>
              <a:rPr dirty="0" sz="2200" spc="120" b="1">
                <a:latin typeface="Trebuchet MS"/>
                <a:cs typeface="Trebuchet MS"/>
              </a:rPr>
              <a:t>Existing</a:t>
            </a:r>
            <a:r>
              <a:rPr dirty="0" sz="2200" spc="15" b="1">
                <a:latin typeface="Trebuchet MS"/>
                <a:cs typeface="Trebuchet MS"/>
              </a:rPr>
              <a:t> </a:t>
            </a:r>
            <a:r>
              <a:rPr dirty="0" sz="2200" spc="90" b="1">
                <a:latin typeface="Trebuchet MS"/>
                <a:cs typeface="Trebuchet MS"/>
              </a:rPr>
              <a:t>Journals</a:t>
            </a:r>
            <a:r>
              <a:rPr dirty="0" sz="2200" spc="15" b="1">
                <a:latin typeface="Trebuchet MS"/>
                <a:cs typeface="Trebuchet MS"/>
              </a:rPr>
              <a:t> </a:t>
            </a:r>
            <a:r>
              <a:rPr dirty="0" sz="2200" spc="105" b="1">
                <a:latin typeface="Trebuchet MS"/>
                <a:cs typeface="Trebuchet MS"/>
              </a:rPr>
              <a:t>or</a:t>
            </a:r>
            <a:r>
              <a:rPr dirty="0" sz="2200" spc="15" b="1">
                <a:latin typeface="Trebuchet MS"/>
                <a:cs typeface="Trebuchet MS"/>
              </a:rPr>
              <a:t> </a:t>
            </a:r>
            <a:r>
              <a:rPr dirty="0" sz="2200" spc="90" b="1">
                <a:latin typeface="Trebuchet MS"/>
                <a:cs typeface="Trebuchet MS"/>
              </a:rPr>
              <a:t>Series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sz="2200">
              <a:latin typeface="Trebuchet MS"/>
              <a:cs typeface="Trebuchet MS"/>
            </a:endParaRPr>
          </a:p>
          <a:p>
            <a:pPr marL="12700" marR="5080">
              <a:lnSpc>
                <a:spcPct val="115599"/>
              </a:lnSpc>
            </a:pPr>
            <a:r>
              <a:rPr dirty="0" sz="2200">
                <a:latin typeface="Lucida Sans"/>
                <a:cs typeface="Lucida Sans"/>
              </a:rPr>
              <a:t>Fidelzaid,</a:t>
            </a:r>
            <a:r>
              <a:rPr dirty="0" sz="2200" spc="90">
                <a:latin typeface="Lucida Sans"/>
                <a:cs typeface="Lucida Sans"/>
              </a:rPr>
              <a:t> </a:t>
            </a:r>
            <a:r>
              <a:rPr dirty="0" sz="2200" spc="-10">
                <a:latin typeface="Lucida Sans"/>
                <a:cs typeface="Lucida Sans"/>
              </a:rPr>
              <a:t>M.</a:t>
            </a:r>
            <a:r>
              <a:rPr dirty="0" sz="2200" spc="95">
                <a:latin typeface="Lucida Sans"/>
                <a:cs typeface="Lucida Sans"/>
              </a:rPr>
              <a:t> </a:t>
            </a:r>
            <a:r>
              <a:rPr dirty="0" sz="2200" spc="45">
                <a:latin typeface="Lucida Sans"/>
                <a:cs typeface="Lucida Sans"/>
              </a:rPr>
              <a:t>(2023).</a:t>
            </a:r>
            <a:r>
              <a:rPr dirty="0" sz="2200" spc="95">
                <a:latin typeface="Lucida Sans"/>
                <a:cs typeface="Lucida Sans"/>
              </a:rPr>
              <a:t> </a:t>
            </a:r>
            <a:r>
              <a:rPr dirty="0" sz="2200" spc="70">
                <a:latin typeface="Lucida Sans"/>
                <a:cs typeface="Lucida Sans"/>
              </a:rPr>
              <a:t>"Drawdown</a:t>
            </a:r>
            <a:r>
              <a:rPr dirty="0" sz="2200" spc="95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Characteristics</a:t>
            </a:r>
            <a:r>
              <a:rPr dirty="0" sz="2200" spc="90">
                <a:latin typeface="Lucida Sans"/>
                <a:cs typeface="Lucida Sans"/>
              </a:rPr>
              <a:t> </a:t>
            </a:r>
            <a:r>
              <a:rPr dirty="0" sz="2200" spc="-25">
                <a:latin typeface="Lucida Sans"/>
                <a:cs typeface="Lucida Sans"/>
              </a:rPr>
              <a:t>of </a:t>
            </a:r>
            <a:r>
              <a:rPr dirty="0" sz="2200" spc="55">
                <a:latin typeface="Lucida Sans"/>
                <a:cs typeface="Lucida Sans"/>
              </a:rPr>
              <a:t>Option</a:t>
            </a:r>
            <a:r>
              <a:rPr dirty="0" sz="2200" spc="95">
                <a:latin typeface="Lucida Sans"/>
                <a:cs typeface="Lucida Sans"/>
              </a:rPr>
              <a:t> </a:t>
            </a:r>
            <a:r>
              <a:rPr dirty="0" sz="2200" spc="75">
                <a:latin typeface="Lucida Sans"/>
                <a:cs typeface="Lucida Sans"/>
              </a:rPr>
              <a:t>Writing</a:t>
            </a:r>
            <a:r>
              <a:rPr dirty="0" sz="2200" spc="95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Strategies."</a:t>
            </a:r>
            <a:r>
              <a:rPr dirty="0" sz="2200" spc="100">
                <a:latin typeface="Lucida Sans"/>
                <a:cs typeface="Lucida Sans"/>
              </a:rPr>
              <a:t> </a:t>
            </a:r>
            <a:r>
              <a:rPr dirty="0" sz="2200" spc="55">
                <a:latin typeface="Lucida Sans"/>
                <a:cs typeface="Lucida Sans"/>
              </a:rPr>
              <a:t>Cambridge</a:t>
            </a:r>
            <a:r>
              <a:rPr dirty="0" sz="2200" spc="95">
                <a:latin typeface="Lucida Sans"/>
                <a:cs typeface="Lucida Sans"/>
              </a:rPr>
              <a:t> </a:t>
            </a:r>
            <a:r>
              <a:rPr dirty="0" sz="2200" spc="-10">
                <a:latin typeface="Lucida Sans"/>
                <a:cs typeface="Lucida Sans"/>
              </a:rPr>
              <a:t>University </a:t>
            </a:r>
            <a:r>
              <a:rPr dirty="0" sz="2200" spc="70">
                <a:latin typeface="Lucida Sans"/>
                <a:cs typeface="Lucida Sans"/>
              </a:rPr>
              <a:t>Working </a:t>
            </a:r>
            <a:r>
              <a:rPr dirty="0" sz="2200" spc="90">
                <a:latin typeface="Lucida Sans"/>
                <a:cs typeface="Lucida Sans"/>
              </a:rPr>
              <a:t>Paper</a:t>
            </a:r>
            <a:r>
              <a:rPr dirty="0" sz="2200" spc="75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Series,</a:t>
            </a:r>
            <a:r>
              <a:rPr dirty="0" sz="2200" spc="70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2023-</a:t>
            </a:r>
            <a:r>
              <a:rPr dirty="0" sz="2200" spc="-480">
                <a:latin typeface="Lucida Sans"/>
                <a:cs typeface="Lucida Sans"/>
              </a:rPr>
              <a:t>11.</a:t>
            </a:r>
            <a:endParaRPr sz="22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869"/>
              </a:spcBef>
            </a:pPr>
            <a:endParaRPr sz="22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dirty="0" sz="2200" spc="-30">
                <a:latin typeface="Lucida Sans"/>
                <a:cs typeface="Lucida Sans"/>
              </a:rPr>
              <a:t>Hill,</a:t>
            </a:r>
            <a:r>
              <a:rPr dirty="0" sz="2200" spc="25">
                <a:latin typeface="Lucida Sans"/>
                <a:cs typeface="Lucida Sans"/>
              </a:rPr>
              <a:t> </a:t>
            </a:r>
            <a:r>
              <a:rPr dirty="0" sz="2200" spc="60">
                <a:latin typeface="Lucida Sans"/>
                <a:cs typeface="Lucida Sans"/>
              </a:rPr>
              <a:t>J.,</a:t>
            </a:r>
            <a:r>
              <a:rPr dirty="0" sz="2200" spc="25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Balasubramanian,</a:t>
            </a:r>
            <a:r>
              <a:rPr dirty="0" sz="2200" spc="25">
                <a:latin typeface="Lucida Sans"/>
                <a:cs typeface="Lucida Sans"/>
              </a:rPr>
              <a:t> </a:t>
            </a:r>
            <a:r>
              <a:rPr dirty="0" sz="2200" spc="-114">
                <a:latin typeface="Lucida Sans"/>
                <a:cs typeface="Lucida Sans"/>
              </a:rPr>
              <a:t>V.,</a:t>
            </a:r>
            <a:r>
              <a:rPr dirty="0" sz="2200" spc="30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Gregory,</a:t>
            </a:r>
            <a:r>
              <a:rPr dirty="0" sz="2200" spc="25">
                <a:latin typeface="Lucida Sans"/>
                <a:cs typeface="Lucida Sans"/>
              </a:rPr>
              <a:t> </a:t>
            </a:r>
            <a:r>
              <a:rPr dirty="0" sz="2200" spc="-20">
                <a:latin typeface="Lucida Sans"/>
                <a:cs typeface="Lucida Sans"/>
              </a:rPr>
              <a:t>K.,</a:t>
            </a:r>
            <a:r>
              <a:rPr dirty="0" sz="2200" spc="25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&amp;</a:t>
            </a:r>
            <a:r>
              <a:rPr dirty="0" sz="2200" spc="25">
                <a:latin typeface="Lucida Sans"/>
                <a:cs typeface="Lucida Sans"/>
              </a:rPr>
              <a:t> </a:t>
            </a:r>
            <a:r>
              <a:rPr dirty="0" sz="2200" spc="-10">
                <a:latin typeface="Lucida Sans"/>
                <a:cs typeface="Lucida Sans"/>
              </a:rPr>
              <a:t>Tierens,</a:t>
            </a:r>
            <a:endParaRPr sz="2200">
              <a:latin typeface="Lucida Sans"/>
              <a:cs typeface="Lucida Sans"/>
            </a:endParaRPr>
          </a:p>
          <a:p>
            <a:pPr marL="12700" marR="33655">
              <a:lnSpc>
                <a:spcPct val="115599"/>
              </a:lnSpc>
            </a:pPr>
            <a:r>
              <a:rPr dirty="0" sz="2200" spc="-20">
                <a:latin typeface="Lucida Sans"/>
                <a:cs typeface="Lucida Sans"/>
              </a:rPr>
              <a:t>I.</a:t>
            </a:r>
            <a:r>
              <a:rPr dirty="0" sz="2200" spc="-40">
                <a:latin typeface="Lucida Sans"/>
                <a:cs typeface="Lucida Sans"/>
              </a:rPr>
              <a:t> </a:t>
            </a:r>
            <a:r>
              <a:rPr dirty="0" sz="2200" spc="80">
                <a:latin typeface="Lucida Sans"/>
                <a:cs typeface="Lucida Sans"/>
              </a:rPr>
              <a:t>(2020).</a:t>
            </a:r>
            <a:r>
              <a:rPr dirty="0" sz="2200" spc="-40">
                <a:latin typeface="Lucida Sans"/>
                <a:cs typeface="Lucida Sans"/>
              </a:rPr>
              <a:t> </a:t>
            </a:r>
            <a:r>
              <a:rPr dirty="0" sz="2200" spc="55">
                <a:latin typeface="Lucida Sans"/>
                <a:cs typeface="Lucida Sans"/>
              </a:rPr>
              <a:t>"Finding</a:t>
            </a:r>
            <a:r>
              <a:rPr dirty="0" sz="2200" spc="-40">
                <a:latin typeface="Lucida Sans"/>
                <a:cs typeface="Lucida Sans"/>
              </a:rPr>
              <a:t> </a:t>
            </a:r>
            <a:r>
              <a:rPr dirty="0" sz="2200" spc="65">
                <a:latin typeface="Lucida Sans"/>
                <a:cs typeface="Lucida Sans"/>
              </a:rPr>
              <a:t>Alpha</a:t>
            </a:r>
            <a:r>
              <a:rPr dirty="0" sz="2200" spc="-40">
                <a:latin typeface="Lucida Sans"/>
                <a:cs typeface="Lucida Sans"/>
              </a:rPr>
              <a:t> </a:t>
            </a:r>
            <a:r>
              <a:rPr dirty="0" sz="2200" spc="60">
                <a:latin typeface="Lucida Sans"/>
                <a:cs typeface="Lucida Sans"/>
              </a:rPr>
              <a:t>via</a:t>
            </a:r>
            <a:r>
              <a:rPr dirty="0" sz="2200" spc="-40">
                <a:latin typeface="Lucida Sans"/>
                <a:cs typeface="Lucida Sans"/>
              </a:rPr>
              <a:t> </a:t>
            </a:r>
            <a:r>
              <a:rPr dirty="0" sz="2200" spc="55">
                <a:latin typeface="Lucida Sans"/>
                <a:cs typeface="Lucida Sans"/>
              </a:rPr>
              <a:t>Covered</a:t>
            </a:r>
            <a:r>
              <a:rPr dirty="0" sz="2200" spc="-40">
                <a:latin typeface="Lucida Sans"/>
                <a:cs typeface="Lucida Sans"/>
              </a:rPr>
              <a:t> </a:t>
            </a:r>
            <a:r>
              <a:rPr dirty="0" sz="2200" spc="-10">
                <a:latin typeface="Lucida Sans"/>
                <a:cs typeface="Lucida Sans"/>
              </a:rPr>
              <a:t>Index </a:t>
            </a:r>
            <a:r>
              <a:rPr dirty="0" sz="2200" spc="55">
                <a:latin typeface="Lucida Sans"/>
                <a:cs typeface="Lucida Sans"/>
              </a:rPr>
              <a:t>Writing."</a:t>
            </a:r>
            <a:r>
              <a:rPr dirty="0" sz="2200" spc="125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Financial</a:t>
            </a:r>
            <a:r>
              <a:rPr dirty="0" sz="2200" spc="125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Analysts</a:t>
            </a:r>
            <a:r>
              <a:rPr dirty="0" sz="2200" spc="130">
                <a:latin typeface="Lucida Sans"/>
                <a:cs typeface="Lucida Sans"/>
              </a:rPr>
              <a:t> </a:t>
            </a:r>
            <a:r>
              <a:rPr dirty="0" sz="2200" spc="55">
                <a:latin typeface="Lucida Sans"/>
                <a:cs typeface="Lucida Sans"/>
              </a:rPr>
              <a:t>Journal,</a:t>
            </a:r>
            <a:r>
              <a:rPr dirty="0" sz="2200" spc="125">
                <a:latin typeface="Lucida Sans"/>
                <a:cs typeface="Lucida Sans"/>
              </a:rPr>
              <a:t> </a:t>
            </a:r>
            <a:r>
              <a:rPr dirty="0" sz="2200" spc="60">
                <a:latin typeface="Lucida Sans"/>
                <a:cs typeface="Lucida Sans"/>
              </a:rPr>
              <a:t>76(4),</a:t>
            </a:r>
            <a:r>
              <a:rPr dirty="0" sz="2200" spc="130">
                <a:latin typeface="Lucida Sans"/>
                <a:cs typeface="Lucida Sans"/>
              </a:rPr>
              <a:t> </a:t>
            </a:r>
            <a:r>
              <a:rPr dirty="0" sz="2200" spc="70">
                <a:latin typeface="Lucida Sans"/>
                <a:cs typeface="Lucida Sans"/>
              </a:rPr>
              <a:t>84-</a:t>
            </a:r>
            <a:r>
              <a:rPr dirty="0" sz="2200" spc="-65">
                <a:latin typeface="Lucida Sans"/>
                <a:cs typeface="Lucida Sans"/>
              </a:rPr>
              <a:t>102.</a:t>
            </a:r>
            <a:endParaRPr sz="22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sz="2200">
              <a:latin typeface="Lucida Sans"/>
              <a:cs typeface="Lucida Sans"/>
            </a:endParaRPr>
          </a:p>
          <a:p>
            <a:pPr marL="12700" marR="154305">
              <a:lnSpc>
                <a:spcPct val="115599"/>
              </a:lnSpc>
            </a:pPr>
            <a:r>
              <a:rPr dirty="0" sz="2200" spc="-10">
                <a:latin typeface="Lucida Sans"/>
                <a:cs typeface="Lucida Sans"/>
              </a:rPr>
              <a:t>Israelov,</a:t>
            </a:r>
            <a:r>
              <a:rPr dirty="0" sz="2200" spc="-50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R.,</a:t>
            </a:r>
            <a:r>
              <a:rPr dirty="0" sz="2200" spc="-45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&amp;</a:t>
            </a:r>
            <a:r>
              <a:rPr dirty="0" sz="2200" spc="-50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Nielsen,</a:t>
            </a:r>
            <a:r>
              <a:rPr dirty="0" sz="2200" spc="-45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L.</a:t>
            </a:r>
            <a:r>
              <a:rPr dirty="0" sz="2200" spc="-50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N.</a:t>
            </a:r>
            <a:r>
              <a:rPr dirty="0" sz="2200" spc="-45">
                <a:latin typeface="Lucida Sans"/>
                <a:cs typeface="Lucida Sans"/>
              </a:rPr>
              <a:t> </a:t>
            </a:r>
            <a:r>
              <a:rPr dirty="0" sz="2200" spc="45">
                <a:latin typeface="Lucida Sans"/>
                <a:cs typeface="Lucida Sans"/>
              </a:rPr>
              <a:t>(2023).</a:t>
            </a:r>
            <a:r>
              <a:rPr dirty="0" sz="2200" spc="-50">
                <a:latin typeface="Lucida Sans"/>
                <a:cs typeface="Lucida Sans"/>
              </a:rPr>
              <a:t> </a:t>
            </a:r>
            <a:r>
              <a:rPr dirty="0" sz="2200" spc="65">
                <a:latin typeface="Lucida Sans"/>
                <a:cs typeface="Lucida Sans"/>
              </a:rPr>
              <a:t>"Covered</a:t>
            </a:r>
            <a:r>
              <a:rPr dirty="0" sz="2200" spc="-45">
                <a:latin typeface="Lucida Sans"/>
                <a:cs typeface="Lucida Sans"/>
              </a:rPr>
              <a:t> </a:t>
            </a:r>
            <a:r>
              <a:rPr dirty="0" sz="2200" spc="-10">
                <a:latin typeface="Lucida Sans"/>
                <a:cs typeface="Lucida Sans"/>
              </a:rPr>
              <a:t>Calls </a:t>
            </a:r>
            <a:r>
              <a:rPr dirty="0" sz="2200" spc="50">
                <a:latin typeface="Lucida Sans"/>
                <a:cs typeface="Lucida Sans"/>
              </a:rPr>
              <a:t>Uncovered."</a:t>
            </a:r>
            <a:r>
              <a:rPr dirty="0" sz="2200" spc="95">
                <a:latin typeface="Lucida Sans"/>
                <a:cs typeface="Lucida Sans"/>
              </a:rPr>
              <a:t> </a:t>
            </a:r>
            <a:r>
              <a:rPr dirty="0" sz="2200" spc="85">
                <a:latin typeface="Lucida Sans"/>
                <a:cs typeface="Lucida Sans"/>
              </a:rPr>
              <a:t>Journal</a:t>
            </a:r>
            <a:r>
              <a:rPr dirty="0" sz="2200" spc="100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of</a:t>
            </a:r>
            <a:r>
              <a:rPr dirty="0" sz="2200" spc="95">
                <a:latin typeface="Lucida Sans"/>
                <a:cs typeface="Lucida Sans"/>
              </a:rPr>
              <a:t> </a:t>
            </a:r>
            <a:r>
              <a:rPr dirty="0" sz="2200">
                <a:latin typeface="Lucida Sans"/>
                <a:cs typeface="Lucida Sans"/>
              </a:rPr>
              <a:t>Portfolio</a:t>
            </a:r>
            <a:r>
              <a:rPr dirty="0" sz="2200" spc="100">
                <a:latin typeface="Lucida Sans"/>
                <a:cs typeface="Lucida Sans"/>
              </a:rPr>
              <a:t> </a:t>
            </a:r>
            <a:r>
              <a:rPr dirty="0" sz="2200" spc="-10">
                <a:latin typeface="Lucida Sans"/>
                <a:cs typeface="Lucida Sans"/>
              </a:rPr>
              <a:t>Management, </a:t>
            </a:r>
            <a:r>
              <a:rPr dirty="0" sz="2200" spc="65">
                <a:latin typeface="Lucida Sans"/>
                <a:cs typeface="Lucida Sans"/>
              </a:rPr>
              <a:t>49(2),</a:t>
            </a:r>
            <a:r>
              <a:rPr dirty="0" sz="2200" spc="-15">
                <a:latin typeface="Lucida Sans"/>
                <a:cs typeface="Lucida Sans"/>
              </a:rPr>
              <a:t> </a:t>
            </a:r>
            <a:r>
              <a:rPr dirty="0" sz="2200" spc="85">
                <a:latin typeface="Lucida Sans"/>
                <a:cs typeface="Lucida Sans"/>
              </a:rPr>
              <a:t>94-</a:t>
            </a:r>
            <a:r>
              <a:rPr dirty="0" sz="2200" spc="-20">
                <a:latin typeface="Lucida Sans"/>
                <a:cs typeface="Lucida Sans"/>
              </a:rPr>
              <a:t>109.</a:t>
            </a:r>
            <a:endParaRPr sz="22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5435" y="359986"/>
            <a:ext cx="11296648" cy="16001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12967" y="2452387"/>
            <a:ext cx="15078074" cy="71818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882687" y="2899740"/>
            <a:ext cx="7405370" cy="6350000"/>
          </a:xfrm>
          <a:custGeom>
            <a:avLst/>
            <a:gdLst/>
            <a:ahLst/>
            <a:cxnLst/>
            <a:rect l="l" t="t" r="r" b="b"/>
            <a:pathLst>
              <a:path w="7405369" h="6350000">
                <a:moveTo>
                  <a:pt x="5104187" y="6223000"/>
                </a:moveTo>
                <a:lnTo>
                  <a:pt x="5191361" y="6240057"/>
                </a:lnTo>
                <a:lnTo>
                  <a:pt x="5241521" y="6249277"/>
                </a:lnTo>
                <a:lnTo>
                  <a:pt x="5291817" y="6258105"/>
                </a:lnTo>
                <a:lnTo>
                  <a:pt x="5342248" y="6266539"/>
                </a:lnTo>
                <a:lnTo>
                  <a:pt x="5392812" y="6274578"/>
                </a:lnTo>
                <a:lnTo>
                  <a:pt x="5443507" y="6282219"/>
                </a:lnTo>
                <a:lnTo>
                  <a:pt x="5494331" y="6289462"/>
                </a:lnTo>
                <a:lnTo>
                  <a:pt x="5545284" y="6296305"/>
                </a:lnTo>
                <a:lnTo>
                  <a:pt x="5596363" y="6302745"/>
                </a:lnTo>
                <a:lnTo>
                  <a:pt x="5647566" y="6308782"/>
                </a:lnTo>
                <a:lnTo>
                  <a:pt x="5698892" y="6314414"/>
                </a:lnTo>
                <a:lnTo>
                  <a:pt x="5750340" y="6319638"/>
                </a:lnTo>
                <a:lnTo>
                  <a:pt x="5801907" y="6324455"/>
                </a:lnTo>
                <a:lnTo>
                  <a:pt x="5853593" y="6328861"/>
                </a:lnTo>
                <a:lnTo>
                  <a:pt x="5905395" y="6332855"/>
                </a:lnTo>
                <a:lnTo>
                  <a:pt x="5957311" y="6336435"/>
                </a:lnTo>
                <a:lnTo>
                  <a:pt x="6009341" y="6339601"/>
                </a:lnTo>
                <a:lnTo>
                  <a:pt x="6061483" y="6342350"/>
                </a:lnTo>
                <a:lnTo>
                  <a:pt x="6113734" y="6344680"/>
                </a:lnTo>
                <a:lnTo>
                  <a:pt x="6166093" y="6346591"/>
                </a:lnTo>
                <a:lnTo>
                  <a:pt x="6218559" y="6348079"/>
                </a:lnTo>
                <a:lnTo>
                  <a:pt x="6271130" y="6349145"/>
                </a:lnTo>
                <a:lnTo>
                  <a:pt x="6323804" y="6349785"/>
                </a:lnTo>
                <a:lnTo>
                  <a:pt x="6376580" y="6350000"/>
                </a:lnTo>
                <a:lnTo>
                  <a:pt x="6429356" y="6349785"/>
                </a:lnTo>
                <a:lnTo>
                  <a:pt x="6482031" y="6349145"/>
                </a:lnTo>
                <a:lnTo>
                  <a:pt x="6534602" y="6348079"/>
                </a:lnTo>
                <a:lnTo>
                  <a:pt x="6587068" y="6346591"/>
                </a:lnTo>
                <a:lnTo>
                  <a:pt x="6639427" y="6344680"/>
                </a:lnTo>
                <a:lnTo>
                  <a:pt x="6691678" y="6342350"/>
                </a:lnTo>
                <a:lnTo>
                  <a:pt x="6743820" y="6339601"/>
                </a:lnTo>
                <a:lnTo>
                  <a:pt x="6795849" y="6336435"/>
                </a:lnTo>
                <a:lnTo>
                  <a:pt x="6847766" y="6332855"/>
                </a:lnTo>
                <a:lnTo>
                  <a:pt x="6899568" y="6328861"/>
                </a:lnTo>
                <a:lnTo>
                  <a:pt x="6951253" y="6324455"/>
                </a:lnTo>
                <a:lnTo>
                  <a:pt x="7002821" y="6319638"/>
                </a:lnTo>
                <a:lnTo>
                  <a:pt x="7054268" y="6314414"/>
                </a:lnTo>
                <a:lnTo>
                  <a:pt x="7105595" y="6308782"/>
                </a:lnTo>
                <a:lnTo>
                  <a:pt x="7156798" y="6302745"/>
                </a:lnTo>
                <a:lnTo>
                  <a:pt x="7207877" y="6296305"/>
                </a:lnTo>
                <a:lnTo>
                  <a:pt x="7258829" y="6289462"/>
                </a:lnTo>
                <a:lnTo>
                  <a:pt x="7309654" y="6282219"/>
                </a:lnTo>
                <a:lnTo>
                  <a:pt x="7360349" y="6274578"/>
                </a:lnTo>
                <a:lnTo>
                  <a:pt x="7405311" y="6267429"/>
                </a:lnTo>
              </a:path>
              <a:path w="7405369" h="6350000">
                <a:moveTo>
                  <a:pt x="4588978" y="6096000"/>
                </a:moveTo>
                <a:lnTo>
                  <a:pt x="4649051" y="6113226"/>
                </a:lnTo>
                <a:lnTo>
                  <a:pt x="4697606" y="6126651"/>
                </a:lnTo>
                <a:lnTo>
                  <a:pt x="4746315" y="6139702"/>
                </a:lnTo>
                <a:lnTo>
                  <a:pt x="4795176" y="6152377"/>
                </a:lnTo>
                <a:lnTo>
                  <a:pt x="4844188" y="6164675"/>
                </a:lnTo>
                <a:lnTo>
                  <a:pt x="4893350" y="6176594"/>
                </a:lnTo>
                <a:lnTo>
                  <a:pt x="4942659" y="6188133"/>
                </a:lnTo>
                <a:lnTo>
                  <a:pt x="4992114" y="6199289"/>
                </a:lnTo>
                <a:lnTo>
                  <a:pt x="5041713" y="6210061"/>
                </a:lnTo>
                <a:lnTo>
                  <a:pt x="5091455" y="6220447"/>
                </a:lnTo>
                <a:lnTo>
                  <a:pt x="5104187" y="6223000"/>
                </a:lnTo>
              </a:path>
              <a:path w="7405369" h="6350000">
                <a:moveTo>
                  <a:pt x="4200482" y="5969000"/>
                </a:moveTo>
                <a:lnTo>
                  <a:pt x="4266362" y="5992555"/>
                </a:lnTo>
                <a:lnTo>
                  <a:pt x="4313624" y="6008913"/>
                </a:lnTo>
                <a:lnTo>
                  <a:pt x="4361053" y="6024911"/>
                </a:lnTo>
                <a:lnTo>
                  <a:pt x="4408649" y="6040546"/>
                </a:lnTo>
                <a:lnTo>
                  <a:pt x="4456408" y="6055817"/>
                </a:lnTo>
                <a:lnTo>
                  <a:pt x="4504329" y="6070722"/>
                </a:lnTo>
                <a:lnTo>
                  <a:pt x="4552411" y="6085260"/>
                </a:lnTo>
                <a:lnTo>
                  <a:pt x="4588978" y="6096000"/>
                </a:lnTo>
              </a:path>
              <a:path w="7405369" h="6350000">
                <a:moveTo>
                  <a:pt x="3878378" y="5842000"/>
                </a:moveTo>
                <a:lnTo>
                  <a:pt x="3940350" y="5868074"/>
                </a:lnTo>
                <a:lnTo>
                  <a:pt x="3986395" y="5886914"/>
                </a:lnTo>
                <a:lnTo>
                  <a:pt x="4032619" y="5905404"/>
                </a:lnTo>
                <a:lnTo>
                  <a:pt x="4079020" y="5923543"/>
                </a:lnTo>
                <a:lnTo>
                  <a:pt x="4125596" y="5941329"/>
                </a:lnTo>
                <a:lnTo>
                  <a:pt x="4172346" y="5958761"/>
                </a:lnTo>
                <a:lnTo>
                  <a:pt x="4200482" y="5969000"/>
                </a:lnTo>
              </a:path>
              <a:path w="7405369" h="6350000">
                <a:moveTo>
                  <a:pt x="3599326" y="5715000"/>
                </a:moveTo>
                <a:lnTo>
                  <a:pt x="3667926" y="5747791"/>
                </a:lnTo>
                <a:lnTo>
                  <a:pt x="3712864" y="5768692"/>
                </a:lnTo>
                <a:lnTo>
                  <a:pt x="3757991" y="5789255"/>
                </a:lnTo>
                <a:lnTo>
                  <a:pt x="3803304" y="5809476"/>
                </a:lnTo>
                <a:lnTo>
                  <a:pt x="3848803" y="5829354"/>
                </a:lnTo>
                <a:lnTo>
                  <a:pt x="3878378" y="5842000"/>
                </a:lnTo>
              </a:path>
              <a:path w="7405369" h="6350000">
                <a:moveTo>
                  <a:pt x="3351223" y="5588000"/>
                </a:moveTo>
                <a:lnTo>
                  <a:pt x="3402353" y="5615339"/>
                </a:lnTo>
                <a:lnTo>
                  <a:pt x="3446125" y="5638244"/>
                </a:lnTo>
                <a:lnTo>
                  <a:pt x="3490095" y="5660820"/>
                </a:lnTo>
                <a:lnTo>
                  <a:pt x="3534261" y="5683064"/>
                </a:lnTo>
                <a:lnTo>
                  <a:pt x="3578623" y="5704975"/>
                </a:lnTo>
                <a:lnTo>
                  <a:pt x="3599326" y="5715000"/>
                </a:lnTo>
              </a:path>
              <a:path w="7405369" h="6350000">
                <a:moveTo>
                  <a:pt x="3127036" y="5461000"/>
                </a:moveTo>
                <a:lnTo>
                  <a:pt x="3186531" y="5495925"/>
                </a:lnTo>
                <a:lnTo>
                  <a:pt x="3229285" y="5520454"/>
                </a:lnTo>
                <a:lnTo>
                  <a:pt x="3272246" y="5544662"/>
                </a:lnTo>
                <a:lnTo>
                  <a:pt x="3315412" y="5568546"/>
                </a:lnTo>
                <a:lnTo>
                  <a:pt x="3351223" y="5588000"/>
                </a:lnTo>
              </a:path>
              <a:path w="7405369" h="6350000">
                <a:moveTo>
                  <a:pt x="2921954" y="5334000"/>
                </a:moveTo>
                <a:lnTo>
                  <a:pt x="2975916" y="5368512"/>
                </a:lnTo>
                <a:lnTo>
                  <a:pt x="3017613" y="5394624"/>
                </a:lnTo>
                <a:lnTo>
                  <a:pt x="3059524" y="5420424"/>
                </a:lnTo>
                <a:lnTo>
                  <a:pt x="3101648" y="5445908"/>
                </a:lnTo>
                <a:lnTo>
                  <a:pt x="3127036" y="5461000"/>
                </a:lnTo>
              </a:path>
              <a:path w="7405369" h="6350000">
                <a:moveTo>
                  <a:pt x="2732729" y="5207000"/>
                </a:moveTo>
                <a:lnTo>
                  <a:pt x="2770716" y="5233306"/>
                </a:lnTo>
                <a:lnTo>
                  <a:pt x="2811313" y="5260961"/>
                </a:lnTo>
                <a:lnTo>
                  <a:pt x="2852133" y="5288310"/>
                </a:lnTo>
                <a:lnTo>
                  <a:pt x="2893175" y="5315353"/>
                </a:lnTo>
                <a:lnTo>
                  <a:pt x="2921954" y="5334000"/>
                </a:lnTo>
              </a:path>
              <a:path w="7405369" h="6350000">
                <a:moveTo>
                  <a:pt x="2557133" y="5080000"/>
                </a:moveTo>
                <a:lnTo>
                  <a:pt x="2610591" y="5119668"/>
                </a:lnTo>
                <a:lnTo>
                  <a:pt x="2650279" y="5148527"/>
                </a:lnTo>
                <a:lnTo>
                  <a:pt x="2690197" y="5177087"/>
                </a:lnTo>
                <a:lnTo>
                  <a:pt x="2730343" y="5205347"/>
                </a:lnTo>
                <a:lnTo>
                  <a:pt x="2732729" y="5207000"/>
                </a:lnTo>
              </a:path>
              <a:path w="7405369" h="6350000">
                <a:moveTo>
                  <a:pt x="2393208" y="4953000"/>
                </a:moveTo>
                <a:lnTo>
                  <a:pt x="2415651" y="4970951"/>
                </a:lnTo>
                <a:lnTo>
                  <a:pt x="2454167" y="5001279"/>
                </a:lnTo>
                <a:lnTo>
                  <a:pt x="2492920" y="5031316"/>
                </a:lnTo>
                <a:lnTo>
                  <a:pt x="2531909" y="5061061"/>
                </a:lnTo>
                <a:lnTo>
                  <a:pt x="2557133" y="5080000"/>
                </a:lnTo>
              </a:path>
              <a:path w="7405369" h="6350000">
                <a:moveTo>
                  <a:pt x="2239602" y="4826000"/>
                </a:moveTo>
                <a:lnTo>
                  <a:pt x="2264001" y="4846771"/>
                </a:lnTo>
                <a:lnTo>
                  <a:pt x="2301549" y="4878243"/>
                </a:lnTo>
                <a:lnTo>
                  <a:pt x="2339340" y="4909432"/>
                </a:lnTo>
                <a:lnTo>
                  <a:pt x="2377375" y="4940335"/>
                </a:lnTo>
                <a:lnTo>
                  <a:pt x="2393208" y="4953000"/>
                </a:lnTo>
              </a:path>
              <a:path w="7405369" h="6350000">
                <a:moveTo>
                  <a:pt x="2095220" y="4699000"/>
                </a:moveTo>
                <a:lnTo>
                  <a:pt x="2116288" y="4718075"/>
                </a:lnTo>
                <a:lnTo>
                  <a:pt x="2152841" y="4750667"/>
                </a:lnTo>
                <a:lnTo>
                  <a:pt x="2189646" y="4782981"/>
                </a:lnTo>
                <a:lnTo>
                  <a:pt x="2226700" y="4815016"/>
                </a:lnTo>
                <a:lnTo>
                  <a:pt x="2239602" y="4826000"/>
                </a:lnTo>
              </a:path>
              <a:path w="7405369" h="6350000">
                <a:moveTo>
                  <a:pt x="1959143" y="4572000"/>
                </a:moveTo>
                <a:lnTo>
                  <a:pt x="1972617" y="4584970"/>
                </a:lnTo>
                <a:lnTo>
                  <a:pt x="2008150" y="4618654"/>
                </a:lnTo>
                <a:lnTo>
                  <a:pt x="2043941" y="4652067"/>
                </a:lnTo>
                <a:lnTo>
                  <a:pt x="2079987" y="4685208"/>
                </a:lnTo>
                <a:lnTo>
                  <a:pt x="2095220" y="4699000"/>
                </a:lnTo>
              </a:path>
              <a:path w="7405369" h="6350000">
                <a:moveTo>
                  <a:pt x="1830592" y="4445000"/>
                </a:moveTo>
                <a:lnTo>
                  <a:pt x="1833094" y="4447559"/>
                </a:lnTo>
                <a:lnTo>
                  <a:pt x="1867580" y="4482310"/>
                </a:lnTo>
                <a:lnTo>
                  <a:pt x="1902331" y="4516796"/>
                </a:lnTo>
                <a:lnTo>
                  <a:pt x="1937344" y="4551017"/>
                </a:lnTo>
                <a:lnTo>
                  <a:pt x="1959143" y="4572000"/>
                </a:lnTo>
              </a:path>
              <a:path w="7405369" h="6350000">
                <a:moveTo>
                  <a:pt x="1709073" y="4318000"/>
                </a:moveTo>
                <a:lnTo>
                  <a:pt x="1731236" y="4341740"/>
                </a:lnTo>
                <a:lnTo>
                  <a:pt x="1764921" y="4377273"/>
                </a:lnTo>
                <a:lnTo>
                  <a:pt x="1798874" y="4412547"/>
                </a:lnTo>
                <a:lnTo>
                  <a:pt x="1830592" y="4445000"/>
                </a:lnTo>
              </a:path>
              <a:path w="7405369" h="6350000">
                <a:moveTo>
                  <a:pt x="1593913" y="4191000"/>
                </a:moveTo>
                <a:lnTo>
                  <a:pt x="1599224" y="4197049"/>
                </a:lnTo>
                <a:lnTo>
                  <a:pt x="1631815" y="4233602"/>
                </a:lnTo>
                <a:lnTo>
                  <a:pt x="1664682" y="4269903"/>
                </a:lnTo>
                <a:lnTo>
                  <a:pt x="1697823" y="4305949"/>
                </a:lnTo>
                <a:lnTo>
                  <a:pt x="1709073" y="4318000"/>
                </a:lnTo>
              </a:path>
              <a:path w="7405369" h="6350000">
                <a:moveTo>
                  <a:pt x="1484772" y="4064000"/>
                </a:moveTo>
                <a:lnTo>
                  <a:pt x="1503120" y="4085889"/>
                </a:lnTo>
                <a:lnTo>
                  <a:pt x="1534874" y="4123191"/>
                </a:lnTo>
                <a:lnTo>
                  <a:pt x="1566910" y="4160244"/>
                </a:lnTo>
                <a:lnTo>
                  <a:pt x="1593913" y="4191000"/>
                </a:lnTo>
              </a:path>
              <a:path w="7405369" h="6350000">
                <a:moveTo>
                  <a:pt x="1381147" y="3937000"/>
                </a:moveTo>
                <a:lnTo>
                  <a:pt x="1409555" y="3972515"/>
                </a:lnTo>
                <a:lnTo>
                  <a:pt x="1440458" y="4010550"/>
                </a:lnTo>
                <a:lnTo>
                  <a:pt x="1471647" y="4048342"/>
                </a:lnTo>
                <a:lnTo>
                  <a:pt x="1484772" y="4064000"/>
                </a:lnTo>
              </a:path>
              <a:path w="7405369" h="6350000">
                <a:moveTo>
                  <a:pt x="1282837" y="3810000"/>
                </a:moveTo>
                <a:lnTo>
                  <a:pt x="1288830" y="3817981"/>
                </a:lnTo>
                <a:lnTo>
                  <a:pt x="1318575" y="3856970"/>
                </a:lnTo>
                <a:lnTo>
                  <a:pt x="1348612" y="3895724"/>
                </a:lnTo>
                <a:lnTo>
                  <a:pt x="1378939" y="3934239"/>
                </a:lnTo>
                <a:lnTo>
                  <a:pt x="1381147" y="3937000"/>
                </a:lnTo>
              </a:path>
              <a:path w="7405369" h="6350000">
                <a:moveTo>
                  <a:pt x="1189478" y="3683000"/>
                </a:moveTo>
                <a:lnTo>
                  <a:pt x="1201363" y="3699611"/>
                </a:lnTo>
                <a:lnTo>
                  <a:pt x="1230222" y="3739299"/>
                </a:lnTo>
                <a:lnTo>
                  <a:pt x="1259378" y="3778757"/>
                </a:lnTo>
                <a:lnTo>
                  <a:pt x="1282837" y="3810000"/>
                </a:lnTo>
              </a:path>
              <a:path w="7405369" h="6350000">
                <a:moveTo>
                  <a:pt x="1100798" y="3556000"/>
                </a:moveTo>
                <a:lnTo>
                  <a:pt x="1116585" y="3579174"/>
                </a:lnTo>
                <a:lnTo>
                  <a:pt x="1144543" y="3619547"/>
                </a:lnTo>
                <a:lnTo>
                  <a:pt x="1172803" y="3659693"/>
                </a:lnTo>
                <a:lnTo>
                  <a:pt x="1189478" y="3683000"/>
                </a:lnTo>
              </a:path>
              <a:path w="7405369" h="6350000">
                <a:moveTo>
                  <a:pt x="1016580" y="3429000"/>
                </a:moveTo>
                <a:lnTo>
                  <a:pt x="1034537" y="3456715"/>
                </a:lnTo>
                <a:lnTo>
                  <a:pt x="1061580" y="3497757"/>
                </a:lnTo>
                <a:lnTo>
                  <a:pt x="1088930" y="3538577"/>
                </a:lnTo>
                <a:lnTo>
                  <a:pt x="1100798" y="3556000"/>
                </a:lnTo>
              </a:path>
              <a:path w="7405369" h="6350000">
                <a:moveTo>
                  <a:pt x="936628" y="3302000"/>
                </a:moveTo>
                <a:lnTo>
                  <a:pt x="955266" y="3332277"/>
                </a:lnTo>
                <a:lnTo>
                  <a:pt x="981379" y="3373974"/>
                </a:lnTo>
                <a:lnTo>
                  <a:pt x="1007803" y="3415453"/>
                </a:lnTo>
                <a:lnTo>
                  <a:pt x="1016580" y="3429000"/>
                </a:lnTo>
              </a:path>
              <a:path w="7405369" h="6350000">
                <a:moveTo>
                  <a:pt x="860764" y="3175000"/>
                </a:moveTo>
                <a:lnTo>
                  <a:pt x="878815" y="3205906"/>
                </a:lnTo>
                <a:lnTo>
                  <a:pt x="903982" y="3248242"/>
                </a:lnTo>
                <a:lnTo>
                  <a:pt x="929467" y="3290366"/>
                </a:lnTo>
                <a:lnTo>
                  <a:pt x="936628" y="3302000"/>
                </a:lnTo>
              </a:path>
              <a:path w="7405369" h="6350000">
                <a:moveTo>
                  <a:pt x="788826" y="3048000"/>
                </a:moveTo>
                <a:lnTo>
                  <a:pt x="805228" y="3077644"/>
                </a:lnTo>
                <a:lnTo>
                  <a:pt x="829436" y="3120605"/>
                </a:lnTo>
                <a:lnTo>
                  <a:pt x="853966" y="3163359"/>
                </a:lnTo>
                <a:lnTo>
                  <a:pt x="860764" y="3175000"/>
                </a:lnTo>
              </a:path>
              <a:path w="7405369" h="6350000">
                <a:moveTo>
                  <a:pt x="720664" y="2921000"/>
                </a:moveTo>
                <a:lnTo>
                  <a:pt x="734551" y="2947537"/>
                </a:lnTo>
                <a:lnTo>
                  <a:pt x="757784" y="2991108"/>
                </a:lnTo>
                <a:lnTo>
                  <a:pt x="781344" y="3034478"/>
                </a:lnTo>
                <a:lnTo>
                  <a:pt x="788826" y="3048000"/>
                </a:lnTo>
              </a:path>
              <a:path w="7405369" h="6350000">
                <a:moveTo>
                  <a:pt x="656144" y="2794000"/>
                </a:moveTo>
                <a:lnTo>
                  <a:pt x="666827" y="2815629"/>
                </a:lnTo>
                <a:lnTo>
                  <a:pt x="689070" y="2859796"/>
                </a:lnTo>
                <a:lnTo>
                  <a:pt x="711646" y="2903765"/>
                </a:lnTo>
                <a:lnTo>
                  <a:pt x="720664" y="2921000"/>
                </a:lnTo>
              </a:path>
              <a:path w="7405369" h="6350000">
                <a:moveTo>
                  <a:pt x="595140" y="2667000"/>
                </a:moveTo>
                <a:lnTo>
                  <a:pt x="602100" y="2681964"/>
                </a:lnTo>
                <a:lnTo>
                  <a:pt x="623340" y="2726711"/>
                </a:lnTo>
                <a:lnTo>
                  <a:pt x="644916" y="2771267"/>
                </a:lnTo>
                <a:lnTo>
                  <a:pt x="656144" y="2794000"/>
                </a:lnTo>
              </a:path>
              <a:path w="7405369" h="6350000">
                <a:moveTo>
                  <a:pt x="537537" y="2540000"/>
                </a:moveTo>
                <a:lnTo>
                  <a:pt x="540415" y="2546586"/>
                </a:lnTo>
                <a:lnTo>
                  <a:pt x="560636" y="2591900"/>
                </a:lnTo>
                <a:lnTo>
                  <a:pt x="581198" y="2637026"/>
                </a:lnTo>
                <a:lnTo>
                  <a:pt x="595140" y="2667000"/>
                </a:lnTo>
              </a:path>
              <a:path w="7405369" h="6350000">
                <a:moveTo>
                  <a:pt x="483263" y="2413000"/>
                </a:moveTo>
                <a:lnTo>
                  <a:pt x="501003" y="2455405"/>
                </a:lnTo>
                <a:lnTo>
                  <a:pt x="520537" y="2501087"/>
                </a:lnTo>
                <a:lnTo>
                  <a:pt x="537537" y="2540000"/>
                </a:lnTo>
              </a:path>
              <a:path w="7405369" h="6350000">
                <a:moveTo>
                  <a:pt x="432262" y="2286000"/>
                </a:moveTo>
                <a:lnTo>
                  <a:pt x="444486" y="2317272"/>
                </a:lnTo>
                <a:lnTo>
                  <a:pt x="462976" y="2363495"/>
                </a:lnTo>
                <a:lnTo>
                  <a:pt x="481816" y="2409540"/>
                </a:lnTo>
                <a:lnTo>
                  <a:pt x="483263" y="2413000"/>
                </a:lnTo>
              </a:path>
              <a:path w="7405369" h="6350000">
                <a:moveTo>
                  <a:pt x="384381" y="2159000"/>
                </a:moveTo>
                <a:lnTo>
                  <a:pt x="391130" y="2177544"/>
                </a:lnTo>
                <a:lnTo>
                  <a:pt x="408561" y="2224294"/>
                </a:lnTo>
                <a:lnTo>
                  <a:pt x="426347" y="2270871"/>
                </a:lnTo>
                <a:lnTo>
                  <a:pt x="432262" y="2286000"/>
                </a:lnTo>
              </a:path>
              <a:path w="7405369" h="6350000">
                <a:moveTo>
                  <a:pt x="339538" y="2032000"/>
                </a:moveTo>
                <a:lnTo>
                  <a:pt x="340977" y="2036266"/>
                </a:lnTo>
                <a:lnTo>
                  <a:pt x="357336" y="2083528"/>
                </a:lnTo>
                <a:lnTo>
                  <a:pt x="374054" y="2130621"/>
                </a:lnTo>
                <a:lnTo>
                  <a:pt x="384381" y="2159000"/>
                </a:lnTo>
              </a:path>
              <a:path w="7405369" h="6350000">
                <a:moveTo>
                  <a:pt x="297756" y="1905000"/>
                </a:moveTo>
                <a:lnTo>
                  <a:pt x="309344" y="1941242"/>
                </a:lnTo>
                <a:lnTo>
                  <a:pt x="324979" y="1988837"/>
                </a:lnTo>
                <a:lnTo>
                  <a:pt x="339538" y="2032000"/>
                </a:lnTo>
              </a:path>
              <a:path w="7405369" h="6350000">
                <a:moveTo>
                  <a:pt x="258909" y="1778000"/>
                </a:moveTo>
                <a:lnTo>
                  <a:pt x="264630" y="1797479"/>
                </a:lnTo>
                <a:lnTo>
                  <a:pt x="279168" y="1845561"/>
                </a:lnTo>
                <a:lnTo>
                  <a:pt x="294073" y="1893483"/>
                </a:lnTo>
                <a:lnTo>
                  <a:pt x="297756" y="1905000"/>
                </a:lnTo>
              </a:path>
              <a:path w="7405369" h="6350000">
                <a:moveTo>
                  <a:pt x="222895" y="1651000"/>
                </a:moveTo>
                <a:lnTo>
                  <a:pt x="223239" y="1652284"/>
                </a:lnTo>
                <a:lnTo>
                  <a:pt x="236664" y="1700839"/>
                </a:lnTo>
                <a:lnTo>
                  <a:pt x="250462" y="1749238"/>
                </a:lnTo>
                <a:lnTo>
                  <a:pt x="258909" y="1778000"/>
                </a:lnTo>
              </a:path>
              <a:path w="7405369" h="6350000">
                <a:moveTo>
                  <a:pt x="189806" y="1524000"/>
                </a:moveTo>
                <a:lnTo>
                  <a:pt x="197513" y="1554714"/>
                </a:lnTo>
                <a:lnTo>
                  <a:pt x="210188" y="1603575"/>
                </a:lnTo>
                <a:lnTo>
                  <a:pt x="222895" y="1651000"/>
                </a:lnTo>
              </a:path>
              <a:path w="7405369" h="6350000">
                <a:moveTo>
                  <a:pt x="159450" y="1397000"/>
                </a:moveTo>
                <a:lnTo>
                  <a:pt x="161758" y="1407232"/>
                </a:lnTo>
                <a:lnTo>
                  <a:pt x="173296" y="1456541"/>
                </a:lnTo>
                <a:lnTo>
                  <a:pt x="185215" y="1505702"/>
                </a:lnTo>
                <a:lnTo>
                  <a:pt x="189806" y="1524000"/>
                </a:lnTo>
              </a:path>
              <a:path w="7405369" h="6350000">
                <a:moveTo>
                  <a:pt x="131858" y="1270000"/>
                </a:moveTo>
                <a:lnTo>
                  <a:pt x="139830" y="1308177"/>
                </a:lnTo>
                <a:lnTo>
                  <a:pt x="150602" y="1357776"/>
                </a:lnTo>
                <a:lnTo>
                  <a:pt x="159450" y="1397000"/>
                </a:lnTo>
              </a:path>
              <a:path w="7405369" h="6350000">
                <a:moveTo>
                  <a:pt x="106979" y="1143000"/>
                </a:moveTo>
                <a:lnTo>
                  <a:pt x="109833" y="1158529"/>
                </a:lnTo>
                <a:lnTo>
                  <a:pt x="119444" y="1208552"/>
                </a:lnTo>
                <a:lnTo>
                  <a:pt x="129443" y="1258435"/>
                </a:lnTo>
                <a:lnTo>
                  <a:pt x="131858" y="1270000"/>
                </a:lnTo>
              </a:path>
              <a:path w="7405369" h="6350000">
                <a:moveTo>
                  <a:pt x="84749" y="1016000"/>
                </a:moveTo>
                <a:lnTo>
                  <a:pt x="91785" y="1058073"/>
                </a:lnTo>
                <a:lnTo>
                  <a:pt x="100613" y="1108369"/>
                </a:lnTo>
                <a:lnTo>
                  <a:pt x="106979" y="1143000"/>
                </a:lnTo>
              </a:path>
              <a:path w="7405369" h="6350000">
                <a:moveTo>
                  <a:pt x="65194" y="889000"/>
                </a:moveTo>
                <a:lnTo>
                  <a:pt x="67671" y="906383"/>
                </a:lnTo>
                <a:lnTo>
                  <a:pt x="75313" y="957078"/>
                </a:lnTo>
                <a:lnTo>
                  <a:pt x="83351" y="1007642"/>
                </a:lnTo>
                <a:lnTo>
                  <a:pt x="84749" y="1016000"/>
                </a:lnTo>
              </a:path>
              <a:path w="7405369" h="6350000">
                <a:moveTo>
                  <a:pt x="48214" y="762000"/>
                </a:moveTo>
                <a:lnTo>
                  <a:pt x="53586" y="804606"/>
                </a:lnTo>
                <a:lnTo>
                  <a:pt x="60428" y="855559"/>
                </a:lnTo>
                <a:lnTo>
                  <a:pt x="65194" y="889000"/>
                </a:lnTo>
              </a:path>
              <a:path w="7405369" h="6350000">
                <a:moveTo>
                  <a:pt x="33852" y="635000"/>
                </a:moveTo>
                <a:lnTo>
                  <a:pt x="35477" y="650998"/>
                </a:lnTo>
                <a:lnTo>
                  <a:pt x="41108" y="702324"/>
                </a:lnTo>
                <a:lnTo>
                  <a:pt x="47145" y="753528"/>
                </a:lnTo>
                <a:lnTo>
                  <a:pt x="48214" y="762000"/>
                </a:lnTo>
              </a:path>
              <a:path w="7405369" h="6350000">
                <a:moveTo>
                  <a:pt x="22027" y="508000"/>
                </a:moveTo>
                <a:lnTo>
                  <a:pt x="25436" y="547983"/>
                </a:lnTo>
                <a:lnTo>
                  <a:pt x="30252" y="599550"/>
                </a:lnTo>
                <a:lnTo>
                  <a:pt x="33852" y="635000"/>
                </a:lnTo>
              </a:path>
              <a:path w="7405369" h="6350000">
                <a:moveTo>
                  <a:pt x="12751" y="381000"/>
                </a:moveTo>
                <a:lnTo>
                  <a:pt x="13455" y="392579"/>
                </a:lnTo>
                <a:lnTo>
                  <a:pt x="17036" y="444496"/>
                </a:lnTo>
                <a:lnTo>
                  <a:pt x="21030" y="496298"/>
                </a:lnTo>
                <a:lnTo>
                  <a:pt x="22027" y="508000"/>
                </a:lnTo>
              </a:path>
              <a:path w="7405369" h="6350000">
                <a:moveTo>
                  <a:pt x="6006" y="254000"/>
                </a:moveTo>
                <a:lnTo>
                  <a:pt x="7541" y="288408"/>
                </a:lnTo>
                <a:lnTo>
                  <a:pt x="10289" y="340549"/>
                </a:lnTo>
                <a:lnTo>
                  <a:pt x="12751" y="381000"/>
                </a:lnTo>
              </a:path>
              <a:path w="7405369" h="6350000">
                <a:moveTo>
                  <a:pt x="1723" y="127000"/>
                </a:moveTo>
                <a:lnTo>
                  <a:pt x="1811" y="131331"/>
                </a:lnTo>
                <a:lnTo>
                  <a:pt x="3300" y="183797"/>
                </a:lnTo>
                <a:lnTo>
                  <a:pt x="5210" y="236157"/>
                </a:lnTo>
                <a:lnTo>
                  <a:pt x="6006" y="254000"/>
                </a:lnTo>
              </a:path>
              <a:path w="7405369" h="6350000">
                <a:moveTo>
                  <a:pt x="0" y="0"/>
                </a:moveTo>
                <a:lnTo>
                  <a:pt x="21" y="26086"/>
                </a:lnTo>
                <a:lnTo>
                  <a:pt x="746" y="78760"/>
                </a:lnTo>
                <a:lnTo>
                  <a:pt x="1723" y="127000"/>
                </a:lnTo>
              </a:path>
            </a:pathLst>
          </a:custGeom>
          <a:ln w="7238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6313641" y="910464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5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5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2"/>
                </a:lnTo>
                <a:lnTo>
                  <a:pt x="942751" y="131076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5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1413598" y="2452872"/>
            <a:ext cx="15460980" cy="1606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715770" marR="5080" indent="-1703705">
              <a:lnSpc>
                <a:spcPct val="115300"/>
              </a:lnSpc>
              <a:spcBef>
                <a:spcPts val="95"/>
              </a:spcBef>
            </a:pPr>
            <a:r>
              <a:rPr dirty="0" sz="4500" spc="409">
                <a:latin typeface="Trebuchet MS"/>
                <a:cs typeface="Trebuchet MS"/>
              </a:rPr>
              <a:t>What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160">
                <a:latin typeface="Trebuchet MS"/>
                <a:cs typeface="Trebuchet MS"/>
              </a:rPr>
              <a:t>are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395">
                <a:latin typeface="Trebuchet MS"/>
                <a:cs typeface="Trebuchet MS"/>
              </a:rPr>
              <a:t>some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385">
                <a:latin typeface="Trebuchet MS"/>
                <a:cs typeface="Trebuchet MS"/>
              </a:rPr>
              <a:t>ways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470">
                <a:latin typeface="Trebuchet MS"/>
                <a:cs typeface="Trebuchet MS"/>
              </a:rPr>
              <a:t>AI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275">
                <a:latin typeface="Trebuchet MS"/>
                <a:cs typeface="Trebuchet MS"/>
              </a:rPr>
              <a:t>could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320">
                <a:latin typeface="Trebuchet MS"/>
                <a:cs typeface="Trebuchet MS"/>
              </a:rPr>
              <a:t>be</a:t>
            </a:r>
            <a:r>
              <a:rPr dirty="0" sz="4500" spc="15">
                <a:latin typeface="Trebuchet MS"/>
                <a:cs typeface="Trebuchet MS"/>
              </a:rPr>
              <a:t> </a:t>
            </a:r>
            <a:r>
              <a:rPr dirty="0" sz="4500" spc="275">
                <a:latin typeface="Trebuchet MS"/>
                <a:cs typeface="Trebuchet MS"/>
              </a:rPr>
              <a:t>(or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204">
                <a:latin typeface="Trebuchet MS"/>
                <a:cs typeface="Trebuchet MS"/>
              </a:rPr>
              <a:t>already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>
                <a:latin typeface="Trebuchet MS"/>
                <a:cs typeface="Trebuchet MS"/>
              </a:rPr>
              <a:t>is!)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285">
                <a:latin typeface="Trebuchet MS"/>
                <a:cs typeface="Trebuchet MS"/>
              </a:rPr>
              <a:t>being </a:t>
            </a:r>
            <a:r>
              <a:rPr dirty="0" sz="4500" spc="330">
                <a:latin typeface="Trebuchet MS"/>
                <a:cs typeface="Trebuchet MS"/>
              </a:rPr>
              <a:t>used</a:t>
            </a:r>
            <a:r>
              <a:rPr dirty="0" sz="4500">
                <a:latin typeface="Trebuchet MS"/>
                <a:cs typeface="Trebuchet MS"/>
              </a:rPr>
              <a:t> </a:t>
            </a:r>
            <a:r>
              <a:rPr dirty="0" sz="4500" spc="85">
                <a:latin typeface="Trebuchet MS"/>
                <a:cs typeface="Trebuchet MS"/>
              </a:rPr>
              <a:t>in</a:t>
            </a:r>
            <a:r>
              <a:rPr dirty="0" sz="4500">
                <a:latin typeface="Trebuchet MS"/>
                <a:cs typeface="Trebuchet MS"/>
              </a:rPr>
              <a:t> </a:t>
            </a:r>
            <a:r>
              <a:rPr dirty="0" sz="4500" spc="310">
                <a:latin typeface="Trebuchet MS"/>
                <a:cs typeface="Trebuchet MS"/>
              </a:rPr>
              <a:t>your</a:t>
            </a:r>
            <a:r>
              <a:rPr dirty="0" sz="4500" spc="5">
                <a:latin typeface="Trebuchet MS"/>
                <a:cs typeface="Trebuchet MS"/>
              </a:rPr>
              <a:t> </a:t>
            </a:r>
            <a:r>
              <a:rPr dirty="0" sz="4500" spc="175">
                <a:latin typeface="Trebuchet MS"/>
                <a:cs typeface="Trebuchet MS"/>
              </a:rPr>
              <a:t>specific</a:t>
            </a:r>
            <a:r>
              <a:rPr dirty="0" sz="4500">
                <a:latin typeface="Trebuchet MS"/>
                <a:cs typeface="Trebuchet MS"/>
              </a:rPr>
              <a:t> </a:t>
            </a:r>
            <a:r>
              <a:rPr dirty="0" sz="4500" spc="180">
                <a:latin typeface="Trebuchet MS"/>
                <a:cs typeface="Trebuchet MS"/>
              </a:rPr>
              <a:t>area</a:t>
            </a:r>
            <a:r>
              <a:rPr dirty="0" sz="4500">
                <a:latin typeface="Trebuchet MS"/>
                <a:cs typeface="Trebuchet MS"/>
              </a:rPr>
              <a:t> </a:t>
            </a:r>
            <a:r>
              <a:rPr dirty="0" u="heavy" sz="4500" spc="229">
                <a:uFill>
                  <a:solidFill>
                    <a:srgbClr val="FD6120"/>
                  </a:solidFill>
                </a:uFill>
                <a:latin typeface="Trebuchet MS"/>
                <a:cs typeface="Trebuchet MS"/>
              </a:rPr>
              <a:t>of</a:t>
            </a:r>
            <a:r>
              <a:rPr dirty="0" u="heavy" sz="4500" spc="5">
                <a:uFill>
                  <a:solidFill>
                    <a:srgbClr val="FD612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4500" spc="135">
                <a:uFill>
                  <a:solidFill>
                    <a:srgbClr val="FD6120"/>
                  </a:solidFill>
                </a:uFill>
                <a:latin typeface="Trebuchet MS"/>
                <a:cs typeface="Trebuchet MS"/>
              </a:rPr>
              <a:t>l</a:t>
            </a:r>
            <a:r>
              <a:rPr dirty="0" u="none" sz="4500" spc="135">
                <a:latin typeface="Trebuchet MS"/>
                <a:cs typeface="Trebuchet MS"/>
              </a:rPr>
              <a:t>ibrary</a:t>
            </a:r>
            <a:r>
              <a:rPr dirty="0" u="none" sz="4500">
                <a:latin typeface="Trebuchet MS"/>
                <a:cs typeface="Trebuchet MS"/>
              </a:rPr>
              <a:t> </a:t>
            </a:r>
            <a:r>
              <a:rPr dirty="0" u="none" sz="4500" spc="390">
                <a:latin typeface="Trebuchet MS"/>
                <a:cs typeface="Trebuchet MS"/>
              </a:rPr>
              <a:t>work?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334421" y="5862821"/>
            <a:ext cx="15619094" cy="1606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16000" marR="5080" indent="-1003935">
              <a:lnSpc>
                <a:spcPct val="115300"/>
              </a:lnSpc>
              <a:spcBef>
                <a:spcPts val="95"/>
              </a:spcBef>
            </a:pPr>
            <a:r>
              <a:rPr dirty="0" sz="4500" spc="409">
                <a:latin typeface="Trebuchet MS"/>
                <a:cs typeface="Trebuchet MS"/>
              </a:rPr>
              <a:t>What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254">
                <a:latin typeface="Trebuchet MS"/>
                <a:cs typeface="Trebuchet MS"/>
              </a:rPr>
              <a:t>kinds</a:t>
            </a:r>
            <a:r>
              <a:rPr dirty="0" sz="4500" spc="15">
                <a:latin typeface="Trebuchet MS"/>
                <a:cs typeface="Trebuchet MS"/>
              </a:rPr>
              <a:t> </a:t>
            </a:r>
            <a:r>
              <a:rPr dirty="0" sz="4500" spc="229">
                <a:latin typeface="Trebuchet MS"/>
                <a:cs typeface="Trebuchet MS"/>
              </a:rPr>
              <a:t>of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229">
                <a:latin typeface="Trebuchet MS"/>
                <a:cs typeface="Trebuchet MS"/>
              </a:rPr>
              <a:t>data</a:t>
            </a:r>
            <a:r>
              <a:rPr dirty="0" sz="4500" spc="15">
                <a:latin typeface="Trebuchet MS"/>
                <a:cs typeface="Trebuchet MS"/>
              </a:rPr>
              <a:t> </a:t>
            </a:r>
            <a:r>
              <a:rPr dirty="0" sz="4500" spc="160">
                <a:latin typeface="Trebuchet MS"/>
                <a:cs typeface="Trebuchet MS"/>
              </a:rPr>
              <a:t>are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395">
                <a:latin typeface="Trebuchet MS"/>
                <a:cs typeface="Trebuchet MS"/>
              </a:rPr>
              <a:t>you</a:t>
            </a:r>
            <a:r>
              <a:rPr dirty="0" sz="4500" spc="15">
                <a:latin typeface="Trebuchet MS"/>
                <a:cs typeface="Trebuchet MS"/>
              </a:rPr>
              <a:t> </a:t>
            </a:r>
            <a:r>
              <a:rPr dirty="0" sz="4500" spc="310">
                <a:latin typeface="Trebuchet MS"/>
                <a:cs typeface="Trebuchet MS"/>
              </a:rPr>
              <a:t>working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>
                <a:latin typeface="Trebuchet MS"/>
                <a:cs typeface="Trebuchet MS"/>
              </a:rPr>
              <a:t>with,</a:t>
            </a:r>
            <a:r>
              <a:rPr dirty="0" sz="4500" spc="15">
                <a:latin typeface="Trebuchet MS"/>
                <a:cs typeface="Trebuchet MS"/>
              </a:rPr>
              <a:t> </a:t>
            </a:r>
            <a:r>
              <a:rPr dirty="0" sz="4500" spc="320">
                <a:latin typeface="Trebuchet MS"/>
                <a:cs typeface="Trebuchet MS"/>
              </a:rPr>
              <a:t>and</a:t>
            </a:r>
            <a:r>
              <a:rPr dirty="0" sz="4500" spc="10">
                <a:latin typeface="Trebuchet MS"/>
                <a:cs typeface="Trebuchet MS"/>
              </a:rPr>
              <a:t> </a:t>
            </a:r>
            <a:r>
              <a:rPr dirty="0" sz="4500" spc="254">
                <a:latin typeface="Trebuchet MS"/>
                <a:cs typeface="Trebuchet MS"/>
              </a:rPr>
              <a:t>what</a:t>
            </a:r>
            <a:r>
              <a:rPr dirty="0" sz="4500" spc="15">
                <a:latin typeface="Trebuchet MS"/>
                <a:cs typeface="Trebuchet MS"/>
              </a:rPr>
              <a:t> </a:t>
            </a:r>
            <a:r>
              <a:rPr dirty="0" sz="4500" spc="135">
                <a:latin typeface="Trebuchet MS"/>
                <a:cs typeface="Trebuchet MS"/>
              </a:rPr>
              <a:t>are </a:t>
            </a:r>
            <a:r>
              <a:rPr dirty="0" sz="4500" spc="195">
                <a:latin typeface="Trebuchet MS"/>
                <a:cs typeface="Trebuchet MS"/>
              </a:rPr>
              <a:t>security</a:t>
            </a:r>
            <a:r>
              <a:rPr dirty="0" sz="4500">
                <a:latin typeface="Trebuchet MS"/>
                <a:cs typeface="Trebuchet MS"/>
              </a:rPr>
              <a:t> </a:t>
            </a:r>
            <a:r>
              <a:rPr dirty="0" sz="4500" spc="270">
                <a:latin typeface="Trebuchet MS"/>
                <a:cs typeface="Trebuchet MS"/>
              </a:rPr>
              <a:t>or</a:t>
            </a:r>
            <a:r>
              <a:rPr dirty="0" sz="4500">
                <a:latin typeface="Trebuchet MS"/>
                <a:cs typeface="Trebuchet MS"/>
              </a:rPr>
              <a:t> </a:t>
            </a:r>
            <a:r>
              <a:rPr dirty="0" sz="4500" spc="110">
                <a:latin typeface="Trebuchet MS"/>
                <a:cs typeface="Trebuchet MS"/>
              </a:rPr>
              <a:t>ethical</a:t>
            </a:r>
            <a:r>
              <a:rPr dirty="0" sz="4500" spc="5">
                <a:latin typeface="Trebuchet MS"/>
                <a:cs typeface="Trebuchet MS"/>
              </a:rPr>
              <a:t> </a:t>
            </a:r>
            <a:r>
              <a:rPr dirty="0" sz="4500" spc="240">
                <a:latin typeface="Trebuchet MS"/>
                <a:cs typeface="Trebuchet MS"/>
              </a:rPr>
              <a:t>considerations</a:t>
            </a:r>
            <a:r>
              <a:rPr dirty="0" sz="4500">
                <a:latin typeface="Trebuchet MS"/>
                <a:cs typeface="Trebuchet MS"/>
              </a:rPr>
              <a:t> </a:t>
            </a:r>
            <a:r>
              <a:rPr dirty="0" sz="4500" spc="175">
                <a:latin typeface="Trebuchet MS"/>
                <a:cs typeface="Trebuchet MS"/>
              </a:rPr>
              <a:t>for</a:t>
            </a:r>
            <a:r>
              <a:rPr dirty="0" sz="4500" spc="5">
                <a:latin typeface="Trebuchet MS"/>
                <a:cs typeface="Trebuchet MS"/>
              </a:rPr>
              <a:t> </a:t>
            </a:r>
            <a:r>
              <a:rPr dirty="0" sz="4500" spc="135">
                <a:latin typeface="Trebuchet MS"/>
                <a:cs typeface="Trebuchet MS"/>
              </a:rPr>
              <a:t>that</a:t>
            </a:r>
            <a:r>
              <a:rPr dirty="0" sz="4500">
                <a:latin typeface="Trebuchet MS"/>
                <a:cs typeface="Trebuchet MS"/>
              </a:rPr>
              <a:t> </a:t>
            </a:r>
            <a:r>
              <a:rPr dirty="0" sz="4500" spc="390">
                <a:latin typeface="Trebuchet MS"/>
                <a:cs typeface="Trebuchet MS"/>
              </a:rPr>
              <a:t>work?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6269" y="2541429"/>
            <a:ext cx="11077574" cy="710564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80314" y="2437284"/>
            <a:ext cx="3825781" cy="39242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069473" y="995043"/>
            <a:ext cx="107696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0">
                <a:latin typeface="Arial Black"/>
                <a:cs typeface="Arial Black"/>
              </a:rPr>
              <a:t>Please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25">
                <a:latin typeface="Arial Black"/>
                <a:cs typeface="Arial Black"/>
              </a:rPr>
              <a:t>Doublecheck</a:t>
            </a:r>
            <a:r>
              <a:rPr dirty="0" sz="2400" spc="275">
                <a:latin typeface="Arial Black"/>
                <a:cs typeface="Arial Black"/>
              </a:rPr>
              <a:t> </a:t>
            </a:r>
            <a:r>
              <a:rPr dirty="0" sz="2400" spc="-100">
                <a:latin typeface="Arial Black"/>
                <a:cs typeface="Arial Black"/>
              </a:rPr>
              <a:t>your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95">
                <a:latin typeface="Arial Black"/>
                <a:cs typeface="Arial Black"/>
              </a:rPr>
              <a:t>Sources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35">
                <a:latin typeface="Arial Black"/>
                <a:cs typeface="Arial Black"/>
              </a:rPr>
              <a:t>and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45">
                <a:latin typeface="Arial Black"/>
                <a:cs typeface="Arial Black"/>
              </a:rPr>
              <a:t>Specify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210">
                <a:latin typeface="Arial Black"/>
                <a:cs typeface="Arial Black"/>
              </a:rPr>
              <a:t>How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20">
                <a:latin typeface="Arial Black"/>
                <a:cs typeface="Arial Black"/>
              </a:rPr>
              <a:t>you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80">
                <a:latin typeface="Arial Black"/>
                <a:cs typeface="Arial Black"/>
              </a:rPr>
              <a:t>did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45">
                <a:latin typeface="Arial Black"/>
                <a:cs typeface="Arial Black"/>
              </a:rPr>
              <a:t>this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10">
                <a:latin typeface="Arial Black"/>
                <a:cs typeface="Arial Black"/>
              </a:rPr>
              <a:t>(GPT4o)</a:t>
            </a:r>
            <a:endParaRPr sz="2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70804" y="0"/>
            <a:ext cx="17173575" cy="10241915"/>
            <a:chOff x="770804" y="0"/>
            <a:chExt cx="17173575" cy="102419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0804" y="0"/>
              <a:ext cx="17173574" cy="102393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0986" y="9509188"/>
              <a:ext cx="11029949" cy="73225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3683735" y="8355548"/>
            <a:ext cx="1031240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spc="-320">
                <a:latin typeface="Arial Black"/>
                <a:cs typeface="Arial Black"/>
              </a:rPr>
              <a:t>2021</a:t>
            </a:r>
            <a:endParaRPr sz="3400">
              <a:latin typeface="Arial Black"/>
              <a:cs typeface="Arial Black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336721" y="8355548"/>
            <a:ext cx="4745355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5310" algn="l"/>
                <a:tab pos="3693160" algn="l"/>
              </a:tabLst>
            </a:pPr>
            <a:r>
              <a:rPr dirty="0" sz="3400" spc="-300">
                <a:latin typeface="Arial Black"/>
                <a:cs typeface="Arial Black"/>
              </a:rPr>
              <a:t>2022</a:t>
            </a:r>
            <a:r>
              <a:rPr dirty="0" sz="3400">
                <a:latin typeface="Arial Black"/>
                <a:cs typeface="Arial Black"/>
              </a:rPr>
              <a:t>	</a:t>
            </a:r>
            <a:r>
              <a:rPr dirty="0" sz="3400" spc="-20">
                <a:latin typeface="Arial Black"/>
                <a:cs typeface="Arial Black"/>
              </a:rPr>
              <a:t>2023</a:t>
            </a:r>
            <a:r>
              <a:rPr dirty="0" sz="3400">
                <a:latin typeface="Arial Black"/>
                <a:cs typeface="Arial Black"/>
              </a:rPr>
              <a:t>	</a:t>
            </a:r>
            <a:r>
              <a:rPr dirty="0" sz="3400" spc="-210">
                <a:latin typeface="Arial Black"/>
                <a:cs typeface="Arial Black"/>
              </a:rPr>
              <a:t>2024</a:t>
            </a:r>
            <a:endParaRPr sz="3400">
              <a:latin typeface="Arial Black"/>
              <a:cs typeface="Arial Black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4703713" y="8355548"/>
            <a:ext cx="1063625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spc="-215">
                <a:latin typeface="Arial Black"/>
                <a:cs typeface="Arial Black"/>
              </a:rPr>
              <a:t>2025</a:t>
            </a:r>
            <a:endParaRPr sz="3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03" y="416307"/>
            <a:ext cx="18126074" cy="987069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288" y="1780705"/>
            <a:ext cx="8014340" cy="822298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35190" y="4202081"/>
            <a:ext cx="8591549" cy="58483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99002" y="808397"/>
            <a:ext cx="7216140" cy="16846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31750" marR="100330">
              <a:lnSpc>
                <a:spcPct val="115700"/>
              </a:lnSpc>
              <a:spcBef>
                <a:spcPts val="100"/>
              </a:spcBef>
            </a:pPr>
            <a:r>
              <a:rPr dirty="0" sz="2700" spc="130">
                <a:solidFill>
                  <a:srgbClr val="000000"/>
                </a:solidFill>
              </a:rPr>
              <a:t>Chain</a:t>
            </a:r>
            <a:r>
              <a:rPr dirty="0" sz="2700">
                <a:solidFill>
                  <a:srgbClr val="000000"/>
                </a:solidFill>
              </a:rPr>
              <a:t> </a:t>
            </a:r>
            <a:r>
              <a:rPr dirty="0" sz="2700" spc="140">
                <a:solidFill>
                  <a:srgbClr val="000000"/>
                </a:solidFill>
              </a:rPr>
              <a:t>of</a:t>
            </a:r>
            <a:r>
              <a:rPr dirty="0" sz="2700">
                <a:solidFill>
                  <a:srgbClr val="000000"/>
                </a:solidFill>
              </a:rPr>
              <a:t> </a:t>
            </a:r>
            <a:r>
              <a:rPr dirty="0" sz="2700" spc="110">
                <a:solidFill>
                  <a:srgbClr val="000000"/>
                </a:solidFill>
              </a:rPr>
              <a:t>Thought,</a:t>
            </a:r>
            <a:r>
              <a:rPr dirty="0" sz="2700">
                <a:solidFill>
                  <a:srgbClr val="000000"/>
                </a:solidFill>
              </a:rPr>
              <a:t> </a:t>
            </a:r>
            <a:r>
              <a:rPr dirty="0" sz="2700" spc="75">
                <a:solidFill>
                  <a:srgbClr val="000000"/>
                </a:solidFill>
              </a:rPr>
              <a:t>Inner</a:t>
            </a:r>
            <a:r>
              <a:rPr dirty="0" sz="2700">
                <a:solidFill>
                  <a:srgbClr val="000000"/>
                </a:solidFill>
              </a:rPr>
              <a:t> </a:t>
            </a:r>
            <a:r>
              <a:rPr dirty="0" sz="2700" spc="60">
                <a:solidFill>
                  <a:srgbClr val="000000"/>
                </a:solidFill>
              </a:rPr>
              <a:t>Voice,</a:t>
            </a:r>
            <a:r>
              <a:rPr dirty="0" sz="2700">
                <a:solidFill>
                  <a:srgbClr val="000000"/>
                </a:solidFill>
              </a:rPr>
              <a:t> </a:t>
            </a:r>
            <a:r>
              <a:rPr dirty="0" sz="2700" spc="130">
                <a:solidFill>
                  <a:srgbClr val="000000"/>
                </a:solidFill>
              </a:rPr>
              <a:t>Stream</a:t>
            </a:r>
            <a:r>
              <a:rPr dirty="0" sz="2700">
                <a:solidFill>
                  <a:srgbClr val="000000"/>
                </a:solidFill>
              </a:rPr>
              <a:t> </a:t>
            </a:r>
            <a:r>
              <a:rPr dirty="0" sz="2700" spc="114">
                <a:solidFill>
                  <a:srgbClr val="000000"/>
                </a:solidFill>
              </a:rPr>
              <a:t>of </a:t>
            </a:r>
            <a:r>
              <a:rPr dirty="0" sz="2700" spc="145">
                <a:solidFill>
                  <a:srgbClr val="000000"/>
                </a:solidFill>
              </a:rPr>
              <a:t>Consciousness</a:t>
            </a:r>
            <a:endParaRPr sz="2700"/>
          </a:p>
          <a:p>
            <a:pPr algn="ctr" marL="12700" marR="5080">
              <a:lnSpc>
                <a:spcPct val="115599"/>
              </a:lnSpc>
              <a:spcBef>
                <a:spcPts val="10"/>
              </a:spcBef>
            </a:pPr>
            <a:r>
              <a:rPr dirty="0" sz="2000" spc="175" b="0">
                <a:solidFill>
                  <a:srgbClr val="000000"/>
                </a:solidFill>
                <a:latin typeface="Trebuchet MS"/>
                <a:cs typeface="Trebuchet MS"/>
              </a:rPr>
              <a:t>Deep</a:t>
            </a:r>
            <a:r>
              <a:rPr dirty="0" sz="2000" spc="-3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145" b="0">
                <a:solidFill>
                  <a:srgbClr val="000000"/>
                </a:solidFill>
                <a:latin typeface="Trebuchet MS"/>
                <a:cs typeface="Trebuchet MS"/>
              </a:rPr>
              <a:t>Seek</a:t>
            </a:r>
            <a:r>
              <a:rPr dirty="0" sz="2000" spc="-3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-95" b="0">
                <a:solidFill>
                  <a:srgbClr val="000000"/>
                </a:solidFill>
                <a:latin typeface="Trebuchet MS"/>
                <a:cs typeface="Trebuchet MS"/>
              </a:rPr>
              <a:t>R1,</a:t>
            </a:r>
            <a:r>
              <a:rPr dirty="0" sz="2000" spc="-3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190" b="0">
                <a:solidFill>
                  <a:srgbClr val="000000"/>
                </a:solidFill>
                <a:latin typeface="Trebuchet MS"/>
                <a:cs typeface="Trebuchet MS"/>
              </a:rPr>
              <a:t>OpenAI</a:t>
            </a:r>
            <a:r>
              <a:rPr dirty="0" sz="2000" spc="-3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-20" b="0">
                <a:solidFill>
                  <a:srgbClr val="000000"/>
                </a:solidFill>
                <a:latin typeface="Trebuchet MS"/>
                <a:cs typeface="Trebuchet MS"/>
              </a:rPr>
              <a:t>o1/o3,</a:t>
            </a:r>
            <a:r>
              <a:rPr dirty="0" sz="2000" spc="-3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130" b="0">
                <a:solidFill>
                  <a:srgbClr val="000000"/>
                </a:solidFill>
                <a:latin typeface="Trebuchet MS"/>
                <a:cs typeface="Trebuchet MS"/>
              </a:rPr>
              <a:t>Grok</a:t>
            </a:r>
            <a:r>
              <a:rPr dirty="0" sz="2000" spc="-3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b="0">
                <a:solidFill>
                  <a:srgbClr val="000000"/>
                </a:solidFill>
                <a:latin typeface="Trebuchet MS"/>
                <a:cs typeface="Trebuchet MS"/>
              </a:rPr>
              <a:t>3,</a:t>
            </a:r>
            <a:r>
              <a:rPr dirty="0" sz="2000" spc="-3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90" b="0">
                <a:solidFill>
                  <a:srgbClr val="000000"/>
                </a:solidFill>
                <a:latin typeface="Trebuchet MS"/>
                <a:cs typeface="Trebuchet MS"/>
              </a:rPr>
              <a:t>Gemini</a:t>
            </a:r>
            <a:r>
              <a:rPr dirty="0" sz="2000" spc="-3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b="0">
                <a:solidFill>
                  <a:srgbClr val="000000"/>
                </a:solidFill>
                <a:latin typeface="Trebuchet MS"/>
                <a:cs typeface="Trebuchet MS"/>
              </a:rPr>
              <a:t>2,</a:t>
            </a:r>
            <a:r>
              <a:rPr dirty="0" sz="2000" spc="-3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65" b="0">
                <a:solidFill>
                  <a:srgbClr val="000000"/>
                </a:solidFill>
                <a:latin typeface="Trebuchet MS"/>
                <a:cs typeface="Trebuchet MS"/>
              </a:rPr>
              <a:t>Perplexity </a:t>
            </a:r>
            <a:r>
              <a:rPr dirty="0" sz="2000" spc="145" b="0">
                <a:solidFill>
                  <a:srgbClr val="000000"/>
                </a:solidFill>
                <a:latin typeface="Trebuchet MS"/>
                <a:cs typeface="Trebuchet MS"/>
              </a:rPr>
              <a:t>and</a:t>
            </a:r>
            <a:r>
              <a:rPr dirty="0" sz="200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100" b="0">
                <a:solidFill>
                  <a:srgbClr val="000000"/>
                </a:solidFill>
                <a:latin typeface="Trebuchet MS"/>
                <a:cs typeface="Trebuchet MS"/>
              </a:rPr>
              <a:t>The</a:t>
            </a:r>
            <a:r>
              <a:rPr dirty="0" sz="2000" spc="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175" b="0">
                <a:solidFill>
                  <a:srgbClr val="000000"/>
                </a:solidFill>
                <a:latin typeface="Trebuchet MS"/>
                <a:cs typeface="Trebuchet MS"/>
              </a:rPr>
              <a:t>Deep</a:t>
            </a:r>
            <a:r>
              <a:rPr dirty="0" sz="200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120" b="0">
                <a:solidFill>
                  <a:srgbClr val="000000"/>
                </a:solidFill>
                <a:latin typeface="Trebuchet MS"/>
                <a:cs typeface="Trebuchet MS"/>
              </a:rPr>
              <a:t>Research</a:t>
            </a:r>
            <a:r>
              <a:rPr dirty="0" sz="2000" spc="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2000" spc="140" b="0">
                <a:solidFill>
                  <a:srgbClr val="000000"/>
                </a:solidFill>
                <a:latin typeface="Trebuchet MS"/>
                <a:cs typeface="Trebuchet MS"/>
              </a:rPr>
              <a:t>Models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84342" y="157724"/>
            <a:ext cx="15514955" cy="9307830"/>
            <a:chOff x="484342" y="157724"/>
            <a:chExt cx="15514955" cy="93078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2524" y="2093064"/>
              <a:ext cx="13106399" cy="737234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342" y="157724"/>
              <a:ext cx="14306549" cy="19335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2610" y="1028700"/>
            <a:ext cx="4552949" cy="33146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570479" y="5835121"/>
            <a:ext cx="552450" cy="4451985"/>
          </a:xfrm>
          <a:custGeom>
            <a:avLst/>
            <a:gdLst/>
            <a:ahLst/>
            <a:cxnLst/>
            <a:rect l="l" t="t" r="r" b="b"/>
            <a:pathLst>
              <a:path w="552450" h="4451984">
                <a:moveTo>
                  <a:pt x="0" y="4451878"/>
                </a:moveTo>
                <a:lnTo>
                  <a:pt x="12021" y="4408506"/>
                </a:lnTo>
                <a:lnTo>
                  <a:pt x="24684" y="4361898"/>
                </a:lnTo>
                <a:lnTo>
                  <a:pt x="28063" y="4349211"/>
                </a:lnTo>
              </a:path>
              <a:path w="552450" h="4451984">
                <a:moveTo>
                  <a:pt x="28063" y="4349211"/>
                </a:moveTo>
                <a:lnTo>
                  <a:pt x="37225" y="4314809"/>
                </a:lnTo>
                <a:lnTo>
                  <a:pt x="49642" y="4267243"/>
                </a:lnTo>
                <a:lnTo>
                  <a:pt x="61166" y="4222211"/>
                </a:lnTo>
              </a:path>
              <a:path w="552450" h="4451984">
                <a:moveTo>
                  <a:pt x="61166" y="4222211"/>
                </a:moveTo>
                <a:lnTo>
                  <a:pt x="61935" y="4219205"/>
                </a:lnTo>
                <a:lnTo>
                  <a:pt x="74103" y="4170699"/>
                </a:lnTo>
                <a:lnTo>
                  <a:pt x="86145" y="4121728"/>
                </a:lnTo>
                <a:lnTo>
                  <a:pt x="92536" y="4095211"/>
                </a:lnTo>
              </a:path>
              <a:path w="552450" h="4451984">
                <a:moveTo>
                  <a:pt x="92536" y="4095211"/>
                </a:moveTo>
                <a:lnTo>
                  <a:pt x="98059" y="4072296"/>
                </a:lnTo>
                <a:lnTo>
                  <a:pt x="109844" y="4022407"/>
                </a:lnTo>
                <a:lnTo>
                  <a:pt x="121501" y="3972064"/>
                </a:lnTo>
                <a:lnTo>
                  <a:pt x="122375" y="3968211"/>
                </a:lnTo>
              </a:path>
              <a:path w="552450" h="4451984">
                <a:moveTo>
                  <a:pt x="122375" y="3968211"/>
                </a:moveTo>
                <a:lnTo>
                  <a:pt x="133026" y="3921273"/>
                </a:lnTo>
                <a:lnTo>
                  <a:pt x="144421" y="3870035"/>
                </a:lnTo>
                <a:lnTo>
                  <a:pt x="150702" y="3841211"/>
                </a:lnTo>
              </a:path>
              <a:path w="552450" h="4451984">
                <a:moveTo>
                  <a:pt x="150702" y="3841211"/>
                </a:moveTo>
                <a:lnTo>
                  <a:pt x="155683" y="3818357"/>
                </a:lnTo>
                <a:lnTo>
                  <a:pt x="166812" y="3766240"/>
                </a:lnTo>
                <a:lnTo>
                  <a:pt x="177701" y="3714189"/>
                </a:lnTo>
              </a:path>
              <a:path w="552450" h="4451984">
                <a:moveTo>
                  <a:pt x="177697" y="3714211"/>
                </a:moveTo>
                <a:lnTo>
                  <a:pt x="177806" y="3713689"/>
                </a:lnTo>
                <a:lnTo>
                  <a:pt x="188665" y="3660709"/>
                </a:lnTo>
                <a:lnTo>
                  <a:pt x="199387" y="3607302"/>
                </a:lnTo>
                <a:lnTo>
                  <a:pt x="203338" y="3587211"/>
                </a:lnTo>
              </a:path>
              <a:path w="552450" h="4451984">
                <a:moveTo>
                  <a:pt x="203338" y="3587211"/>
                </a:moveTo>
                <a:lnTo>
                  <a:pt x="209972" y="3553473"/>
                </a:lnTo>
                <a:lnTo>
                  <a:pt x="220419" y="3499225"/>
                </a:lnTo>
                <a:lnTo>
                  <a:pt x="227775" y="3460211"/>
                </a:lnTo>
              </a:path>
              <a:path w="552450" h="4451984">
                <a:moveTo>
                  <a:pt x="227775" y="3460211"/>
                </a:moveTo>
                <a:lnTo>
                  <a:pt x="230726" y="3444562"/>
                </a:lnTo>
                <a:lnTo>
                  <a:pt x="240893" y="3389489"/>
                </a:lnTo>
                <a:lnTo>
                  <a:pt x="250918" y="3334009"/>
                </a:lnTo>
                <a:lnTo>
                  <a:pt x="251059" y="3333211"/>
                </a:lnTo>
              </a:path>
              <a:path w="552450" h="4451984">
                <a:moveTo>
                  <a:pt x="251059" y="3333211"/>
                </a:moveTo>
                <a:lnTo>
                  <a:pt x="260801" y="3278125"/>
                </a:lnTo>
                <a:lnTo>
                  <a:pt x="270540" y="3221843"/>
                </a:lnTo>
                <a:lnTo>
                  <a:pt x="273187" y="3206211"/>
                </a:lnTo>
              </a:path>
              <a:path w="552450" h="4451984">
                <a:moveTo>
                  <a:pt x="273187" y="3206211"/>
                </a:moveTo>
                <a:lnTo>
                  <a:pt x="280135" y="3165165"/>
                </a:lnTo>
                <a:lnTo>
                  <a:pt x="289585" y="3108095"/>
                </a:lnTo>
                <a:lnTo>
                  <a:pt x="294261" y="3079211"/>
                </a:lnTo>
              </a:path>
              <a:path w="552450" h="4451984">
                <a:moveTo>
                  <a:pt x="294261" y="3079211"/>
                </a:moveTo>
                <a:lnTo>
                  <a:pt x="298888" y="3050638"/>
                </a:lnTo>
                <a:lnTo>
                  <a:pt x="308043" y="2992796"/>
                </a:lnTo>
                <a:lnTo>
                  <a:pt x="314322" y="2952211"/>
                </a:lnTo>
              </a:path>
              <a:path w="552450" h="4451984">
                <a:moveTo>
                  <a:pt x="314322" y="2952211"/>
                </a:moveTo>
                <a:lnTo>
                  <a:pt x="317050" y="2934575"/>
                </a:lnTo>
                <a:lnTo>
                  <a:pt x="325908" y="2875978"/>
                </a:lnTo>
                <a:lnTo>
                  <a:pt x="333404" y="2825211"/>
                </a:lnTo>
              </a:path>
              <a:path w="552450" h="4451984">
                <a:moveTo>
                  <a:pt x="333404" y="2825211"/>
                </a:moveTo>
                <a:lnTo>
                  <a:pt x="334615" y="2817008"/>
                </a:lnTo>
                <a:lnTo>
                  <a:pt x="343170" y="2757670"/>
                </a:lnTo>
                <a:lnTo>
                  <a:pt x="351540" y="2698207"/>
                </a:lnTo>
              </a:path>
              <a:path w="552450" h="4451984">
                <a:moveTo>
                  <a:pt x="351539" y="2698211"/>
                </a:moveTo>
                <a:lnTo>
                  <a:pt x="351573" y="2697968"/>
                </a:lnTo>
                <a:lnTo>
                  <a:pt x="359823" y="2637904"/>
                </a:lnTo>
                <a:lnTo>
                  <a:pt x="367917" y="2577484"/>
                </a:lnTo>
                <a:lnTo>
                  <a:pt x="368737" y="2571211"/>
                </a:lnTo>
              </a:path>
              <a:path w="552450" h="4451984">
                <a:moveTo>
                  <a:pt x="368737" y="2571211"/>
                </a:moveTo>
                <a:lnTo>
                  <a:pt x="375857" y="2516711"/>
                </a:lnTo>
                <a:lnTo>
                  <a:pt x="383640" y="2455588"/>
                </a:lnTo>
                <a:lnTo>
                  <a:pt x="385051" y="2444211"/>
                </a:lnTo>
              </a:path>
              <a:path w="552450" h="4451984">
                <a:moveTo>
                  <a:pt x="385051" y="2444211"/>
                </a:moveTo>
                <a:lnTo>
                  <a:pt x="391265" y="2394121"/>
                </a:lnTo>
                <a:lnTo>
                  <a:pt x="398732" y="2332311"/>
                </a:lnTo>
                <a:lnTo>
                  <a:pt x="400507" y="2317211"/>
                </a:lnTo>
              </a:path>
              <a:path w="552450" h="4451984">
                <a:moveTo>
                  <a:pt x="400507" y="2317211"/>
                </a:moveTo>
                <a:lnTo>
                  <a:pt x="406039" y="2270165"/>
                </a:lnTo>
                <a:lnTo>
                  <a:pt x="413186" y="2207684"/>
                </a:lnTo>
                <a:lnTo>
                  <a:pt x="415129" y="2190211"/>
                </a:lnTo>
              </a:path>
              <a:path w="552450" h="4451984">
                <a:moveTo>
                  <a:pt x="415129" y="2190211"/>
                </a:moveTo>
                <a:lnTo>
                  <a:pt x="420171" y="2144873"/>
                </a:lnTo>
                <a:lnTo>
                  <a:pt x="426993" y="2081737"/>
                </a:lnTo>
                <a:lnTo>
                  <a:pt x="428937" y="2063211"/>
                </a:lnTo>
              </a:path>
              <a:path w="552450" h="4451984">
                <a:moveTo>
                  <a:pt x="428937" y="2063211"/>
                </a:moveTo>
                <a:lnTo>
                  <a:pt x="433652" y="2018278"/>
                </a:lnTo>
                <a:lnTo>
                  <a:pt x="440146" y="1954501"/>
                </a:lnTo>
                <a:lnTo>
                  <a:pt x="441953" y="1936211"/>
                </a:lnTo>
              </a:path>
              <a:path w="552450" h="4451984">
                <a:moveTo>
                  <a:pt x="441953" y="1936211"/>
                </a:moveTo>
                <a:lnTo>
                  <a:pt x="446475" y="1890409"/>
                </a:lnTo>
                <a:lnTo>
                  <a:pt x="452637" y="1826007"/>
                </a:lnTo>
                <a:lnTo>
                  <a:pt x="454193" y="1809211"/>
                </a:lnTo>
              </a:path>
              <a:path w="552450" h="4451984">
                <a:moveTo>
                  <a:pt x="454193" y="1809211"/>
                </a:moveTo>
                <a:lnTo>
                  <a:pt x="458632" y="1761298"/>
                </a:lnTo>
                <a:lnTo>
                  <a:pt x="464458" y="1696286"/>
                </a:lnTo>
                <a:lnTo>
                  <a:pt x="465677" y="1682211"/>
                </a:lnTo>
              </a:path>
              <a:path w="552450" h="4451984">
                <a:moveTo>
                  <a:pt x="465677" y="1682211"/>
                </a:moveTo>
                <a:lnTo>
                  <a:pt x="470114" y="1630975"/>
                </a:lnTo>
                <a:lnTo>
                  <a:pt x="475600" y="1565369"/>
                </a:lnTo>
                <a:lnTo>
                  <a:pt x="476419" y="1555211"/>
                </a:lnTo>
              </a:path>
              <a:path w="552450" h="4451984">
                <a:moveTo>
                  <a:pt x="476419" y="1555211"/>
                </a:moveTo>
                <a:lnTo>
                  <a:pt x="480914" y="1499471"/>
                </a:lnTo>
                <a:lnTo>
                  <a:pt x="486056" y="1433286"/>
                </a:lnTo>
                <a:lnTo>
                  <a:pt x="491023" y="1366817"/>
                </a:lnTo>
                <a:lnTo>
                  <a:pt x="495735" y="1301205"/>
                </a:lnTo>
              </a:path>
              <a:path w="552450" h="4451984">
                <a:moveTo>
                  <a:pt x="495734" y="1301211"/>
                </a:moveTo>
                <a:lnTo>
                  <a:pt x="495817" y="1300068"/>
                </a:lnTo>
                <a:lnTo>
                  <a:pt x="500434" y="1233043"/>
                </a:lnTo>
                <a:lnTo>
                  <a:pt x="504316" y="1174211"/>
                </a:lnTo>
              </a:path>
              <a:path w="552450" h="4451984">
                <a:moveTo>
                  <a:pt x="504316" y="1174211"/>
                </a:moveTo>
                <a:lnTo>
                  <a:pt x="504875" y="1165747"/>
                </a:lnTo>
                <a:lnTo>
                  <a:pt x="509138" y="1098182"/>
                </a:lnTo>
                <a:lnTo>
                  <a:pt x="512208" y="1047211"/>
                </a:lnTo>
              </a:path>
              <a:path w="552450" h="4451984">
                <a:moveTo>
                  <a:pt x="512208" y="1047211"/>
                </a:moveTo>
                <a:lnTo>
                  <a:pt x="513223" y="1030352"/>
                </a:lnTo>
                <a:lnTo>
                  <a:pt x="517128" y="962262"/>
                </a:lnTo>
                <a:lnTo>
                  <a:pt x="519419" y="920211"/>
                </a:lnTo>
              </a:path>
              <a:path w="552450" h="4451984">
                <a:moveTo>
                  <a:pt x="519419" y="920211"/>
                </a:moveTo>
                <a:lnTo>
                  <a:pt x="520852" y="893915"/>
                </a:lnTo>
                <a:lnTo>
                  <a:pt x="524394" y="825316"/>
                </a:lnTo>
                <a:lnTo>
                  <a:pt x="525961" y="793211"/>
                </a:lnTo>
              </a:path>
              <a:path w="552450" h="4451984">
                <a:moveTo>
                  <a:pt x="525961" y="793211"/>
                </a:moveTo>
                <a:lnTo>
                  <a:pt x="527754" y="756467"/>
                </a:lnTo>
                <a:lnTo>
                  <a:pt x="530930" y="687373"/>
                </a:lnTo>
                <a:lnTo>
                  <a:pt x="531843" y="666211"/>
                </a:lnTo>
              </a:path>
              <a:path w="552450" h="4451984">
                <a:moveTo>
                  <a:pt x="531843" y="666211"/>
                </a:moveTo>
                <a:lnTo>
                  <a:pt x="533922" y="618038"/>
                </a:lnTo>
                <a:lnTo>
                  <a:pt x="536728" y="548466"/>
                </a:lnTo>
                <a:lnTo>
                  <a:pt x="539347" y="478660"/>
                </a:lnTo>
                <a:lnTo>
                  <a:pt x="541654" y="412207"/>
                </a:lnTo>
              </a:path>
              <a:path w="552450" h="4451984">
                <a:moveTo>
                  <a:pt x="541653" y="412211"/>
                </a:moveTo>
                <a:lnTo>
                  <a:pt x="541778" y="408624"/>
                </a:lnTo>
                <a:lnTo>
                  <a:pt x="544020" y="338362"/>
                </a:lnTo>
                <a:lnTo>
                  <a:pt x="545569" y="285211"/>
                </a:lnTo>
              </a:path>
              <a:path w="552450" h="4451984">
                <a:moveTo>
                  <a:pt x="545569" y="285211"/>
                </a:moveTo>
                <a:lnTo>
                  <a:pt x="546073" y="267879"/>
                </a:lnTo>
                <a:lnTo>
                  <a:pt x="547935" y="197177"/>
                </a:lnTo>
                <a:lnTo>
                  <a:pt x="548853" y="158211"/>
                </a:lnTo>
              </a:path>
              <a:path w="552450" h="4451984">
                <a:moveTo>
                  <a:pt x="548853" y="158211"/>
                </a:moveTo>
                <a:lnTo>
                  <a:pt x="549606" y="126261"/>
                </a:lnTo>
                <a:lnTo>
                  <a:pt x="551083" y="55134"/>
                </a:lnTo>
                <a:lnTo>
                  <a:pt x="551514" y="31211"/>
                </a:lnTo>
              </a:path>
              <a:path w="552450" h="4451984">
                <a:moveTo>
                  <a:pt x="551514" y="31211"/>
                </a:moveTo>
                <a:lnTo>
                  <a:pt x="552076" y="0"/>
                </a:lnTo>
              </a:path>
            </a:pathLst>
          </a:custGeom>
          <a:ln w="38100">
            <a:solidFill>
              <a:srgbClr val="F9232B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2610" y="4443074"/>
            <a:ext cx="2657474" cy="4819649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15994763" y="1028700"/>
            <a:ext cx="1438275" cy="3314700"/>
          </a:xfrm>
          <a:custGeom>
            <a:avLst/>
            <a:gdLst/>
            <a:ahLst/>
            <a:cxnLst/>
            <a:rect l="l" t="t" r="r" b="b"/>
            <a:pathLst>
              <a:path w="1438275" h="3314700">
                <a:moveTo>
                  <a:pt x="1438274" y="3314699"/>
                </a:moveTo>
                <a:lnTo>
                  <a:pt x="0" y="3314699"/>
                </a:lnTo>
                <a:lnTo>
                  <a:pt x="0" y="0"/>
                </a:lnTo>
                <a:lnTo>
                  <a:pt x="1438274" y="0"/>
                </a:lnTo>
                <a:lnTo>
                  <a:pt x="1438274" y="331469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06295" y="4443074"/>
            <a:ext cx="3324224" cy="213360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06295" y="6675559"/>
            <a:ext cx="3324224" cy="2581274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16691852" y="96529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85" y="0"/>
                </a:moveTo>
                <a:lnTo>
                  <a:pt x="0" y="14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05355" y="245242"/>
            <a:ext cx="7414895" cy="18351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dirty="0" sz="5100" spc="190"/>
              <a:t>Ethical</a:t>
            </a:r>
            <a:r>
              <a:rPr dirty="0" sz="5100"/>
              <a:t> </a:t>
            </a:r>
            <a:r>
              <a:rPr dirty="0" sz="5100" spc="245"/>
              <a:t>Considerations </a:t>
            </a:r>
            <a:r>
              <a:rPr dirty="0" sz="5100" spc="165"/>
              <a:t>for</a:t>
            </a:r>
            <a:r>
              <a:rPr dirty="0" sz="5100" spc="5"/>
              <a:t> </a:t>
            </a:r>
            <a:r>
              <a:rPr dirty="0" sz="5100" spc="185"/>
              <a:t>Library</a:t>
            </a:r>
            <a:r>
              <a:rPr dirty="0" sz="5100" spc="10"/>
              <a:t> </a:t>
            </a:r>
            <a:r>
              <a:rPr dirty="0" sz="5100" spc="315"/>
              <a:t>Workers</a:t>
            </a:r>
            <a:endParaRPr sz="5100"/>
          </a:p>
        </p:txBody>
      </p:sp>
      <p:sp>
        <p:nvSpPr>
          <p:cNvPr id="10" name="object 10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Broad</a:t>
            </a:r>
            <a:r>
              <a:rPr dirty="0" spc="-330"/>
              <a:t> </a:t>
            </a:r>
            <a:r>
              <a:rPr dirty="0" spc="-10"/>
              <a:t>Competencies</a:t>
            </a:r>
          </a:p>
          <a:p>
            <a:pPr marL="420370" marR="812800" indent="-343535">
              <a:lnSpc>
                <a:spcPct val="115399"/>
              </a:lnSpc>
              <a:spcBef>
                <a:spcPts val="2920"/>
              </a:spcBef>
              <a:buAutoNum type="arabicPeriod"/>
              <a:tabLst>
                <a:tab pos="420370" algn="l"/>
              </a:tabLst>
            </a:pPr>
            <a:r>
              <a:rPr dirty="0" sz="2600" spc="-20"/>
              <a:t>Facilitate</a:t>
            </a:r>
            <a:r>
              <a:rPr dirty="0" sz="2600" spc="-229"/>
              <a:t> </a:t>
            </a:r>
            <a:r>
              <a:rPr dirty="0" sz="2600" spc="-40"/>
              <a:t>and</a:t>
            </a:r>
            <a:r>
              <a:rPr dirty="0" sz="2600" spc="-229"/>
              <a:t> </a:t>
            </a:r>
            <a:r>
              <a:rPr dirty="0" sz="2600" spc="-20"/>
              <a:t>advocate</a:t>
            </a:r>
            <a:r>
              <a:rPr dirty="0" sz="2600" spc="-229"/>
              <a:t> </a:t>
            </a:r>
            <a:r>
              <a:rPr dirty="0" sz="2600"/>
              <a:t>for</a:t>
            </a:r>
            <a:r>
              <a:rPr dirty="0" sz="2600" spc="-225"/>
              <a:t> </a:t>
            </a:r>
            <a:r>
              <a:rPr dirty="0" sz="2600" spc="-60"/>
              <a:t>more</a:t>
            </a:r>
            <a:r>
              <a:rPr dirty="0" sz="2600" spc="-229"/>
              <a:t> </a:t>
            </a:r>
            <a:r>
              <a:rPr dirty="0" sz="2600" spc="-10"/>
              <a:t>equitable </a:t>
            </a:r>
            <a:r>
              <a:rPr dirty="0" sz="2600" spc="-20"/>
              <a:t>access</a:t>
            </a:r>
            <a:r>
              <a:rPr dirty="0" sz="2600" spc="-240"/>
              <a:t> </a:t>
            </a:r>
            <a:r>
              <a:rPr dirty="0" sz="2600"/>
              <a:t>to</a:t>
            </a:r>
            <a:r>
              <a:rPr dirty="0" sz="2600" spc="-235"/>
              <a:t> </a:t>
            </a:r>
            <a:r>
              <a:rPr dirty="0" sz="2600" spc="-180"/>
              <a:t>AI</a:t>
            </a:r>
            <a:r>
              <a:rPr dirty="0" sz="2600" spc="-240"/>
              <a:t> </a:t>
            </a:r>
            <a:r>
              <a:rPr dirty="0" sz="2600" spc="-35"/>
              <a:t>technologies</a:t>
            </a:r>
            <a:r>
              <a:rPr dirty="0" sz="2600" spc="-235"/>
              <a:t> </a:t>
            </a:r>
            <a:r>
              <a:rPr dirty="0" sz="2600" spc="-40"/>
              <a:t>and</a:t>
            </a:r>
            <a:r>
              <a:rPr dirty="0" sz="2600" spc="-235"/>
              <a:t> </a:t>
            </a:r>
            <a:r>
              <a:rPr dirty="0" sz="2600" spc="-180"/>
              <a:t>AI</a:t>
            </a:r>
            <a:r>
              <a:rPr dirty="0" sz="2600" spc="-240"/>
              <a:t> </a:t>
            </a:r>
            <a:r>
              <a:rPr dirty="0" sz="2600" spc="-10"/>
              <a:t>literacy</a:t>
            </a:r>
            <a:endParaRPr sz="2600"/>
          </a:p>
          <a:p>
            <a:pPr marL="419100" marR="218440" indent="-342900">
              <a:lnSpc>
                <a:spcPct val="115399"/>
              </a:lnSpc>
              <a:buAutoNum type="arabicPeriod"/>
              <a:tabLst>
                <a:tab pos="420370" algn="l"/>
              </a:tabLst>
            </a:pPr>
            <a:r>
              <a:rPr dirty="0" sz="2600"/>
              <a:t>Promote</a:t>
            </a:r>
            <a:r>
              <a:rPr dirty="0" sz="2600" spc="-250"/>
              <a:t> </a:t>
            </a:r>
            <a:r>
              <a:rPr dirty="0" sz="2600" spc="-45"/>
              <a:t>fairness</a:t>
            </a:r>
            <a:r>
              <a:rPr dirty="0" sz="2600" spc="-245"/>
              <a:t> </a:t>
            </a:r>
            <a:r>
              <a:rPr dirty="0" sz="2600" spc="-45"/>
              <a:t>in</a:t>
            </a:r>
            <a:r>
              <a:rPr dirty="0" sz="2600" spc="-245"/>
              <a:t> </a:t>
            </a:r>
            <a:r>
              <a:rPr dirty="0" sz="2600" spc="-35"/>
              <a:t>the</a:t>
            </a:r>
            <a:r>
              <a:rPr dirty="0" sz="2600" spc="-245"/>
              <a:t> </a:t>
            </a:r>
            <a:r>
              <a:rPr dirty="0" sz="2600" spc="-70"/>
              <a:t>use</a:t>
            </a:r>
            <a:r>
              <a:rPr dirty="0" sz="2600" spc="-250"/>
              <a:t> </a:t>
            </a:r>
            <a:r>
              <a:rPr dirty="0" sz="2600"/>
              <a:t>of</a:t>
            </a:r>
            <a:r>
              <a:rPr dirty="0" sz="2600" spc="-245"/>
              <a:t> </a:t>
            </a:r>
            <a:r>
              <a:rPr dirty="0" sz="2600" spc="-50"/>
              <a:t>data</a:t>
            </a:r>
            <a:r>
              <a:rPr dirty="0" sz="2600" spc="-245"/>
              <a:t> </a:t>
            </a:r>
            <a:r>
              <a:rPr dirty="0" sz="2600" spc="-40"/>
              <a:t>and</a:t>
            </a:r>
            <a:r>
              <a:rPr dirty="0" sz="2600" spc="-245"/>
              <a:t> </a:t>
            </a:r>
            <a:r>
              <a:rPr dirty="0" sz="2600" spc="-10"/>
              <a:t>design </a:t>
            </a:r>
            <a:r>
              <a:rPr dirty="0" sz="2600" spc="-10"/>
              <a:t>	</a:t>
            </a:r>
            <a:r>
              <a:rPr dirty="0" sz="2600"/>
              <a:t>of</a:t>
            </a:r>
            <a:r>
              <a:rPr dirty="0" sz="2600" spc="-225"/>
              <a:t> </a:t>
            </a:r>
            <a:r>
              <a:rPr dirty="0" sz="2600" spc="-180"/>
              <a:t>AI</a:t>
            </a:r>
            <a:r>
              <a:rPr dirty="0" sz="2600" spc="-225"/>
              <a:t> </a:t>
            </a:r>
            <a:r>
              <a:rPr dirty="0" sz="2600" spc="-10"/>
              <a:t>systems</a:t>
            </a:r>
            <a:endParaRPr sz="2600"/>
          </a:p>
          <a:p>
            <a:pPr marL="420370" marR="5080" indent="-343535">
              <a:lnSpc>
                <a:spcPct val="115399"/>
              </a:lnSpc>
              <a:buAutoNum type="arabicPeriod"/>
              <a:tabLst>
                <a:tab pos="420370" algn="l"/>
              </a:tabLst>
            </a:pPr>
            <a:r>
              <a:rPr dirty="0" sz="2600"/>
              <a:t>Protect</a:t>
            </a:r>
            <a:r>
              <a:rPr dirty="0" sz="2600" spc="-220"/>
              <a:t> </a:t>
            </a:r>
            <a:r>
              <a:rPr dirty="0" sz="2600" spc="-25"/>
              <a:t>individual</a:t>
            </a:r>
            <a:r>
              <a:rPr dirty="0" sz="2600" spc="-220"/>
              <a:t> </a:t>
            </a:r>
            <a:r>
              <a:rPr dirty="0" sz="2600" spc="-55"/>
              <a:t>autonomy</a:t>
            </a:r>
            <a:r>
              <a:rPr dirty="0" sz="2600" spc="-215"/>
              <a:t> </a:t>
            </a:r>
            <a:r>
              <a:rPr dirty="0" sz="2600" spc="-40"/>
              <a:t>and</a:t>
            </a:r>
            <a:r>
              <a:rPr dirty="0" sz="2600" spc="-220"/>
              <a:t> </a:t>
            </a:r>
            <a:r>
              <a:rPr dirty="0" sz="2600" spc="-35"/>
              <a:t>privacy</a:t>
            </a:r>
            <a:r>
              <a:rPr dirty="0" sz="2600" spc="-215"/>
              <a:t> </a:t>
            </a:r>
            <a:r>
              <a:rPr dirty="0" sz="2600" spc="-30"/>
              <a:t>rights, </a:t>
            </a:r>
            <a:r>
              <a:rPr dirty="0" sz="2600" spc="-20"/>
              <a:t>cultural</a:t>
            </a:r>
            <a:r>
              <a:rPr dirty="0" sz="2600" spc="-245"/>
              <a:t> </a:t>
            </a:r>
            <a:r>
              <a:rPr dirty="0" sz="2600" spc="-55"/>
              <a:t>diversity,</a:t>
            </a:r>
            <a:r>
              <a:rPr dirty="0" sz="2600" spc="-240"/>
              <a:t> </a:t>
            </a:r>
            <a:r>
              <a:rPr dirty="0" sz="2600" spc="-40"/>
              <a:t>and</a:t>
            </a:r>
            <a:r>
              <a:rPr dirty="0" sz="2600" spc="-245"/>
              <a:t> </a:t>
            </a:r>
            <a:r>
              <a:rPr dirty="0" sz="2600"/>
              <a:t>intellectual</a:t>
            </a:r>
            <a:r>
              <a:rPr dirty="0" sz="2600" spc="-240"/>
              <a:t> </a:t>
            </a:r>
            <a:r>
              <a:rPr dirty="0" sz="2600" spc="-10"/>
              <a:t>property rights</a:t>
            </a:r>
            <a:endParaRPr sz="2600"/>
          </a:p>
          <a:p>
            <a:pPr marL="420370" marR="774700" indent="-343535">
              <a:lnSpc>
                <a:spcPct val="115399"/>
              </a:lnSpc>
              <a:buAutoNum type="arabicPeriod"/>
              <a:tabLst>
                <a:tab pos="420370" algn="l"/>
              </a:tabLst>
            </a:pPr>
            <a:r>
              <a:rPr dirty="0" sz="2600" spc="-65"/>
              <a:t>Ensure</a:t>
            </a:r>
            <a:r>
              <a:rPr dirty="0" sz="2600" spc="-240"/>
              <a:t> </a:t>
            </a:r>
            <a:r>
              <a:rPr dirty="0" sz="2600" spc="-20"/>
              <a:t>appropriate</a:t>
            </a:r>
            <a:r>
              <a:rPr dirty="0" sz="2600" spc="-235"/>
              <a:t> </a:t>
            </a:r>
            <a:r>
              <a:rPr dirty="0" sz="2600"/>
              <a:t>accountability</a:t>
            </a:r>
            <a:r>
              <a:rPr dirty="0" sz="2600" spc="-240"/>
              <a:t> </a:t>
            </a:r>
            <a:r>
              <a:rPr dirty="0" sz="2600"/>
              <a:t>for</a:t>
            </a:r>
            <a:r>
              <a:rPr dirty="0" sz="2600" spc="-235"/>
              <a:t> </a:t>
            </a:r>
            <a:r>
              <a:rPr dirty="0" sz="2600" spc="-25"/>
              <a:t>the </a:t>
            </a:r>
            <a:r>
              <a:rPr dirty="0" sz="2600" spc="-65"/>
              <a:t>design</a:t>
            </a:r>
            <a:r>
              <a:rPr dirty="0" sz="2600" spc="-235"/>
              <a:t> </a:t>
            </a:r>
            <a:r>
              <a:rPr dirty="0" sz="2600" spc="-40"/>
              <a:t>and</a:t>
            </a:r>
            <a:r>
              <a:rPr dirty="0" sz="2600" spc="-235"/>
              <a:t> </a:t>
            </a:r>
            <a:r>
              <a:rPr dirty="0" sz="2600" spc="-70"/>
              <a:t>use</a:t>
            </a:r>
            <a:r>
              <a:rPr dirty="0" sz="2600" spc="-235"/>
              <a:t> </a:t>
            </a:r>
            <a:r>
              <a:rPr dirty="0" sz="2600"/>
              <a:t>of</a:t>
            </a:r>
            <a:r>
              <a:rPr dirty="0" sz="2600" spc="-235"/>
              <a:t> </a:t>
            </a:r>
            <a:r>
              <a:rPr dirty="0" sz="2600" spc="-180"/>
              <a:t>AI</a:t>
            </a:r>
            <a:r>
              <a:rPr dirty="0" sz="2600" spc="-229"/>
              <a:t> </a:t>
            </a:r>
            <a:r>
              <a:rPr dirty="0" sz="2600" spc="-95"/>
              <a:t>systems,</a:t>
            </a:r>
            <a:r>
              <a:rPr dirty="0" sz="2600" spc="-235"/>
              <a:t> </a:t>
            </a:r>
            <a:r>
              <a:rPr dirty="0" sz="2600" spc="-10"/>
              <a:t>including </a:t>
            </a:r>
            <a:r>
              <a:rPr dirty="0" sz="2600" spc="-65"/>
              <a:t>transparency,</a:t>
            </a:r>
            <a:r>
              <a:rPr dirty="0" sz="2600" spc="-185"/>
              <a:t> </a:t>
            </a:r>
            <a:r>
              <a:rPr dirty="0" sz="2600" spc="-55"/>
              <a:t>explainability,</a:t>
            </a:r>
            <a:r>
              <a:rPr dirty="0" sz="2600" spc="-180"/>
              <a:t> </a:t>
            </a:r>
            <a:r>
              <a:rPr dirty="0" sz="2600" spc="-50"/>
              <a:t>accuracy,</a:t>
            </a:r>
            <a:r>
              <a:rPr dirty="0" sz="2600" spc="-180"/>
              <a:t> </a:t>
            </a:r>
            <a:r>
              <a:rPr dirty="0" sz="2600" spc="-25"/>
              <a:t>and </a:t>
            </a:r>
            <a:r>
              <a:rPr dirty="0" sz="2600" spc="-10"/>
              <a:t>reliability</a:t>
            </a:r>
            <a:endParaRPr sz="2600"/>
          </a:p>
          <a:p>
            <a:pPr marL="419100" marR="579755" indent="-342900">
              <a:lnSpc>
                <a:spcPct val="115399"/>
              </a:lnSpc>
              <a:buAutoNum type="arabicPeriod"/>
              <a:tabLst>
                <a:tab pos="420370" algn="l"/>
              </a:tabLst>
            </a:pPr>
            <a:r>
              <a:rPr dirty="0" sz="2600" spc="-20"/>
              <a:t>Consider</a:t>
            </a:r>
            <a:r>
              <a:rPr dirty="0" sz="2600" spc="-240"/>
              <a:t> </a:t>
            </a:r>
            <a:r>
              <a:rPr dirty="0" sz="2600" spc="-35"/>
              <a:t>the</a:t>
            </a:r>
            <a:r>
              <a:rPr dirty="0" sz="2600" spc="-235"/>
              <a:t> </a:t>
            </a:r>
            <a:r>
              <a:rPr dirty="0" sz="2600" spc="-20"/>
              <a:t>broader</a:t>
            </a:r>
            <a:r>
              <a:rPr dirty="0" sz="2600" spc="-235"/>
              <a:t> </a:t>
            </a:r>
            <a:r>
              <a:rPr dirty="0" sz="2600" spc="-35"/>
              <a:t>impacts</a:t>
            </a:r>
            <a:r>
              <a:rPr dirty="0" sz="2600" spc="-240"/>
              <a:t> </a:t>
            </a:r>
            <a:r>
              <a:rPr dirty="0" sz="2600"/>
              <a:t>of</a:t>
            </a:r>
            <a:r>
              <a:rPr dirty="0" sz="2600" spc="-235"/>
              <a:t> </a:t>
            </a:r>
            <a:r>
              <a:rPr dirty="0" sz="2600" spc="-180"/>
              <a:t>AI</a:t>
            </a:r>
            <a:r>
              <a:rPr dirty="0" sz="2600" spc="-235"/>
              <a:t> </a:t>
            </a:r>
            <a:r>
              <a:rPr dirty="0" sz="2600" spc="-25"/>
              <a:t>on </a:t>
            </a:r>
            <a:r>
              <a:rPr dirty="0" sz="2600" spc="-25"/>
              <a:t>	</a:t>
            </a:r>
            <a:r>
              <a:rPr dirty="0" sz="2600" spc="-65"/>
              <a:t>communities,</a:t>
            </a:r>
            <a:r>
              <a:rPr dirty="0" sz="2600" spc="-240"/>
              <a:t> </a:t>
            </a:r>
            <a:r>
              <a:rPr dirty="0" sz="2600" spc="-105"/>
              <a:t>workers,</a:t>
            </a:r>
            <a:r>
              <a:rPr dirty="0" sz="2600" spc="-240"/>
              <a:t> </a:t>
            </a:r>
            <a:r>
              <a:rPr dirty="0" sz="2600" spc="-40"/>
              <a:t>and</a:t>
            </a:r>
            <a:r>
              <a:rPr dirty="0" sz="2600" spc="-235"/>
              <a:t> </a:t>
            </a:r>
            <a:r>
              <a:rPr dirty="0" sz="2600" spc="-35"/>
              <a:t>the</a:t>
            </a:r>
            <a:r>
              <a:rPr dirty="0" sz="2600" spc="-240"/>
              <a:t> </a:t>
            </a:r>
            <a:r>
              <a:rPr dirty="0" sz="2600" spc="-10"/>
              <a:t>environment</a:t>
            </a:r>
            <a:endParaRPr sz="2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69574" y="5835122"/>
            <a:ext cx="552450" cy="4451985"/>
          </a:xfrm>
          <a:custGeom>
            <a:avLst/>
            <a:gdLst/>
            <a:ahLst/>
            <a:cxnLst/>
            <a:rect l="l" t="t" r="r" b="b"/>
            <a:pathLst>
              <a:path w="552450" h="4451984">
                <a:moveTo>
                  <a:pt x="0" y="4451877"/>
                </a:moveTo>
                <a:lnTo>
                  <a:pt x="12021" y="4408506"/>
                </a:lnTo>
                <a:lnTo>
                  <a:pt x="24684" y="4361897"/>
                </a:lnTo>
                <a:lnTo>
                  <a:pt x="28063" y="4349210"/>
                </a:lnTo>
              </a:path>
              <a:path w="552450" h="4451984">
                <a:moveTo>
                  <a:pt x="28063" y="4349210"/>
                </a:moveTo>
                <a:lnTo>
                  <a:pt x="37225" y="4314808"/>
                </a:lnTo>
                <a:lnTo>
                  <a:pt x="49642" y="4267242"/>
                </a:lnTo>
                <a:lnTo>
                  <a:pt x="61166" y="4222210"/>
                </a:lnTo>
              </a:path>
              <a:path w="552450" h="4451984">
                <a:moveTo>
                  <a:pt x="61166" y="4222210"/>
                </a:moveTo>
                <a:lnTo>
                  <a:pt x="61935" y="4219205"/>
                </a:lnTo>
                <a:lnTo>
                  <a:pt x="74103" y="4170698"/>
                </a:lnTo>
                <a:lnTo>
                  <a:pt x="86145" y="4121727"/>
                </a:lnTo>
                <a:lnTo>
                  <a:pt x="92536" y="4095210"/>
                </a:lnTo>
              </a:path>
              <a:path w="552450" h="4451984">
                <a:moveTo>
                  <a:pt x="92536" y="4095210"/>
                </a:moveTo>
                <a:lnTo>
                  <a:pt x="98059" y="4072295"/>
                </a:lnTo>
                <a:lnTo>
                  <a:pt x="109844" y="4022406"/>
                </a:lnTo>
                <a:lnTo>
                  <a:pt x="121501" y="3972063"/>
                </a:lnTo>
                <a:lnTo>
                  <a:pt x="122375" y="3968210"/>
                </a:lnTo>
              </a:path>
              <a:path w="552450" h="4451984">
                <a:moveTo>
                  <a:pt x="122375" y="3968210"/>
                </a:moveTo>
                <a:lnTo>
                  <a:pt x="133026" y="3921272"/>
                </a:lnTo>
                <a:lnTo>
                  <a:pt x="144421" y="3870035"/>
                </a:lnTo>
                <a:lnTo>
                  <a:pt x="150702" y="3841210"/>
                </a:lnTo>
              </a:path>
              <a:path w="552450" h="4451984">
                <a:moveTo>
                  <a:pt x="150702" y="3841210"/>
                </a:moveTo>
                <a:lnTo>
                  <a:pt x="155683" y="3818356"/>
                </a:lnTo>
                <a:lnTo>
                  <a:pt x="166812" y="3766239"/>
                </a:lnTo>
                <a:lnTo>
                  <a:pt x="177701" y="3714189"/>
                </a:lnTo>
              </a:path>
              <a:path w="552450" h="4451984">
                <a:moveTo>
                  <a:pt x="177697" y="3714210"/>
                </a:moveTo>
                <a:lnTo>
                  <a:pt x="177806" y="3713688"/>
                </a:lnTo>
                <a:lnTo>
                  <a:pt x="188665" y="3660708"/>
                </a:lnTo>
                <a:lnTo>
                  <a:pt x="199387" y="3607301"/>
                </a:lnTo>
                <a:lnTo>
                  <a:pt x="203338" y="3587210"/>
                </a:lnTo>
              </a:path>
              <a:path w="552450" h="4451984">
                <a:moveTo>
                  <a:pt x="203338" y="3587210"/>
                </a:moveTo>
                <a:lnTo>
                  <a:pt x="209972" y="3553472"/>
                </a:lnTo>
                <a:lnTo>
                  <a:pt x="220419" y="3499224"/>
                </a:lnTo>
                <a:lnTo>
                  <a:pt x="227775" y="3460210"/>
                </a:lnTo>
              </a:path>
              <a:path w="552450" h="4451984">
                <a:moveTo>
                  <a:pt x="227775" y="3460210"/>
                </a:moveTo>
                <a:lnTo>
                  <a:pt x="230726" y="3444561"/>
                </a:lnTo>
                <a:lnTo>
                  <a:pt x="240893" y="3389488"/>
                </a:lnTo>
                <a:lnTo>
                  <a:pt x="250918" y="3334008"/>
                </a:lnTo>
                <a:lnTo>
                  <a:pt x="251059" y="3333210"/>
                </a:lnTo>
              </a:path>
              <a:path w="552450" h="4451984">
                <a:moveTo>
                  <a:pt x="251059" y="3333210"/>
                </a:moveTo>
                <a:lnTo>
                  <a:pt x="260801" y="3278124"/>
                </a:lnTo>
                <a:lnTo>
                  <a:pt x="270540" y="3221842"/>
                </a:lnTo>
                <a:lnTo>
                  <a:pt x="273187" y="3206210"/>
                </a:lnTo>
              </a:path>
              <a:path w="552450" h="4451984">
                <a:moveTo>
                  <a:pt x="273187" y="3206210"/>
                </a:moveTo>
                <a:lnTo>
                  <a:pt x="280135" y="3165164"/>
                </a:lnTo>
                <a:lnTo>
                  <a:pt x="289585" y="3108094"/>
                </a:lnTo>
                <a:lnTo>
                  <a:pt x="294261" y="3079210"/>
                </a:lnTo>
              </a:path>
              <a:path w="552450" h="4451984">
                <a:moveTo>
                  <a:pt x="294261" y="3079210"/>
                </a:moveTo>
                <a:lnTo>
                  <a:pt x="298888" y="3050637"/>
                </a:lnTo>
                <a:lnTo>
                  <a:pt x="308043" y="2992796"/>
                </a:lnTo>
                <a:lnTo>
                  <a:pt x="314322" y="2952210"/>
                </a:lnTo>
              </a:path>
              <a:path w="552450" h="4451984">
                <a:moveTo>
                  <a:pt x="314322" y="2952210"/>
                </a:moveTo>
                <a:lnTo>
                  <a:pt x="317050" y="2934574"/>
                </a:lnTo>
                <a:lnTo>
                  <a:pt x="325908" y="2875977"/>
                </a:lnTo>
                <a:lnTo>
                  <a:pt x="333404" y="2825210"/>
                </a:lnTo>
              </a:path>
              <a:path w="552450" h="4451984">
                <a:moveTo>
                  <a:pt x="333404" y="2825210"/>
                </a:moveTo>
                <a:lnTo>
                  <a:pt x="334615" y="2817008"/>
                </a:lnTo>
                <a:lnTo>
                  <a:pt x="343170" y="2757670"/>
                </a:lnTo>
                <a:lnTo>
                  <a:pt x="351540" y="2698206"/>
                </a:lnTo>
              </a:path>
              <a:path w="552450" h="4451984">
                <a:moveTo>
                  <a:pt x="351539" y="2698210"/>
                </a:moveTo>
                <a:lnTo>
                  <a:pt x="351573" y="2697967"/>
                </a:lnTo>
                <a:lnTo>
                  <a:pt x="359823" y="2637904"/>
                </a:lnTo>
                <a:lnTo>
                  <a:pt x="367917" y="2577483"/>
                </a:lnTo>
                <a:lnTo>
                  <a:pt x="368737" y="2571210"/>
                </a:lnTo>
              </a:path>
              <a:path w="552450" h="4451984">
                <a:moveTo>
                  <a:pt x="368737" y="2571210"/>
                </a:moveTo>
                <a:lnTo>
                  <a:pt x="375857" y="2516710"/>
                </a:lnTo>
                <a:lnTo>
                  <a:pt x="383640" y="2455588"/>
                </a:lnTo>
                <a:lnTo>
                  <a:pt x="385051" y="2444210"/>
                </a:lnTo>
              </a:path>
              <a:path w="552450" h="4451984">
                <a:moveTo>
                  <a:pt x="385051" y="2444210"/>
                </a:moveTo>
                <a:lnTo>
                  <a:pt x="391265" y="2394120"/>
                </a:lnTo>
                <a:lnTo>
                  <a:pt x="398732" y="2332311"/>
                </a:lnTo>
                <a:lnTo>
                  <a:pt x="400507" y="2317210"/>
                </a:lnTo>
              </a:path>
              <a:path w="552450" h="4451984">
                <a:moveTo>
                  <a:pt x="400507" y="2317210"/>
                </a:moveTo>
                <a:lnTo>
                  <a:pt x="406039" y="2270164"/>
                </a:lnTo>
                <a:lnTo>
                  <a:pt x="413186" y="2207683"/>
                </a:lnTo>
                <a:lnTo>
                  <a:pt x="415129" y="2190210"/>
                </a:lnTo>
              </a:path>
              <a:path w="552450" h="4451984">
                <a:moveTo>
                  <a:pt x="415129" y="2190210"/>
                </a:moveTo>
                <a:lnTo>
                  <a:pt x="420171" y="2144873"/>
                </a:lnTo>
                <a:lnTo>
                  <a:pt x="426993" y="2081736"/>
                </a:lnTo>
                <a:lnTo>
                  <a:pt x="428937" y="2063210"/>
                </a:lnTo>
              </a:path>
              <a:path w="552450" h="4451984">
                <a:moveTo>
                  <a:pt x="428937" y="2063210"/>
                </a:moveTo>
                <a:lnTo>
                  <a:pt x="433652" y="2018277"/>
                </a:lnTo>
                <a:lnTo>
                  <a:pt x="440146" y="1954500"/>
                </a:lnTo>
                <a:lnTo>
                  <a:pt x="441953" y="1936210"/>
                </a:lnTo>
              </a:path>
              <a:path w="552450" h="4451984">
                <a:moveTo>
                  <a:pt x="441953" y="1936210"/>
                </a:moveTo>
                <a:lnTo>
                  <a:pt x="446475" y="1890409"/>
                </a:lnTo>
                <a:lnTo>
                  <a:pt x="452637" y="1826006"/>
                </a:lnTo>
                <a:lnTo>
                  <a:pt x="454193" y="1809210"/>
                </a:lnTo>
              </a:path>
              <a:path w="552450" h="4451984">
                <a:moveTo>
                  <a:pt x="454193" y="1809210"/>
                </a:moveTo>
                <a:lnTo>
                  <a:pt x="458632" y="1761297"/>
                </a:lnTo>
                <a:lnTo>
                  <a:pt x="464458" y="1696285"/>
                </a:lnTo>
                <a:lnTo>
                  <a:pt x="465677" y="1682210"/>
                </a:lnTo>
              </a:path>
              <a:path w="552450" h="4451984">
                <a:moveTo>
                  <a:pt x="465677" y="1682210"/>
                </a:moveTo>
                <a:lnTo>
                  <a:pt x="470114" y="1630974"/>
                </a:lnTo>
                <a:lnTo>
                  <a:pt x="475600" y="1565368"/>
                </a:lnTo>
                <a:lnTo>
                  <a:pt x="476419" y="1555210"/>
                </a:lnTo>
              </a:path>
              <a:path w="552450" h="4451984">
                <a:moveTo>
                  <a:pt x="476419" y="1555210"/>
                </a:moveTo>
                <a:lnTo>
                  <a:pt x="480914" y="1499470"/>
                </a:lnTo>
                <a:lnTo>
                  <a:pt x="486056" y="1433285"/>
                </a:lnTo>
                <a:lnTo>
                  <a:pt x="491023" y="1366816"/>
                </a:lnTo>
                <a:lnTo>
                  <a:pt x="495735" y="1301205"/>
                </a:lnTo>
              </a:path>
              <a:path w="552450" h="4451984">
                <a:moveTo>
                  <a:pt x="495734" y="1301210"/>
                </a:moveTo>
                <a:lnTo>
                  <a:pt x="495817" y="1300067"/>
                </a:lnTo>
                <a:lnTo>
                  <a:pt x="500434" y="1233043"/>
                </a:lnTo>
                <a:lnTo>
                  <a:pt x="504316" y="1174210"/>
                </a:lnTo>
              </a:path>
              <a:path w="552450" h="4451984">
                <a:moveTo>
                  <a:pt x="504316" y="1174210"/>
                </a:moveTo>
                <a:lnTo>
                  <a:pt x="504875" y="1165746"/>
                </a:lnTo>
                <a:lnTo>
                  <a:pt x="509138" y="1098181"/>
                </a:lnTo>
                <a:lnTo>
                  <a:pt x="512208" y="1047210"/>
                </a:lnTo>
              </a:path>
              <a:path w="552450" h="4451984">
                <a:moveTo>
                  <a:pt x="512208" y="1047210"/>
                </a:moveTo>
                <a:lnTo>
                  <a:pt x="513223" y="1030351"/>
                </a:lnTo>
                <a:lnTo>
                  <a:pt x="517128" y="962261"/>
                </a:lnTo>
                <a:lnTo>
                  <a:pt x="519419" y="920210"/>
                </a:lnTo>
              </a:path>
              <a:path w="552450" h="4451984">
                <a:moveTo>
                  <a:pt x="519419" y="920210"/>
                </a:moveTo>
                <a:lnTo>
                  <a:pt x="520852" y="893914"/>
                </a:lnTo>
                <a:lnTo>
                  <a:pt x="524394" y="825315"/>
                </a:lnTo>
                <a:lnTo>
                  <a:pt x="525961" y="793210"/>
                </a:lnTo>
              </a:path>
              <a:path w="552450" h="4451984">
                <a:moveTo>
                  <a:pt x="525961" y="793210"/>
                </a:moveTo>
                <a:lnTo>
                  <a:pt x="527754" y="756466"/>
                </a:lnTo>
                <a:lnTo>
                  <a:pt x="530930" y="687373"/>
                </a:lnTo>
                <a:lnTo>
                  <a:pt x="531843" y="666210"/>
                </a:lnTo>
              </a:path>
              <a:path w="552450" h="4451984">
                <a:moveTo>
                  <a:pt x="531843" y="666210"/>
                </a:moveTo>
                <a:lnTo>
                  <a:pt x="533922" y="618038"/>
                </a:lnTo>
                <a:lnTo>
                  <a:pt x="536728" y="548465"/>
                </a:lnTo>
                <a:lnTo>
                  <a:pt x="539347" y="478659"/>
                </a:lnTo>
                <a:lnTo>
                  <a:pt x="541654" y="412206"/>
                </a:lnTo>
              </a:path>
              <a:path w="552450" h="4451984">
                <a:moveTo>
                  <a:pt x="541653" y="412210"/>
                </a:moveTo>
                <a:lnTo>
                  <a:pt x="541778" y="408623"/>
                </a:lnTo>
                <a:lnTo>
                  <a:pt x="544020" y="338362"/>
                </a:lnTo>
                <a:lnTo>
                  <a:pt x="545569" y="285210"/>
                </a:lnTo>
              </a:path>
              <a:path w="552450" h="4451984">
                <a:moveTo>
                  <a:pt x="545569" y="285210"/>
                </a:moveTo>
                <a:lnTo>
                  <a:pt x="546073" y="267878"/>
                </a:lnTo>
                <a:lnTo>
                  <a:pt x="547935" y="197176"/>
                </a:lnTo>
                <a:lnTo>
                  <a:pt x="548853" y="158210"/>
                </a:lnTo>
              </a:path>
              <a:path w="552450" h="4451984">
                <a:moveTo>
                  <a:pt x="548853" y="158210"/>
                </a:moveTo>
                <a:lnTo>
                  <a:pt x="549606" y="126260"/>
                </a:lnTo>
                <a:lnTo>
                  <a:pt x="551083" y="55133"/>
                </a:lnTo>
                <a:lnTo>
                  <a:pt x="551514" y="31210"/>
                </a:lnTo>
              </a:path>
              <a:path w="552450" h="4451984">
                <a:moveTo>
                  <a:pt x="551514" y="31210"/>
                </a:moveTo>
                <a:lnTo>
                  <a:pt x="552076" y="0"/>
                </a:lnTo>
              </a:path>
            </a:pathLst>
          </a:custGeom>
          <a:ln w="3810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3637420" y="0"/>
            <a:ext cx="4650740" cy="1359535"/>
          </a:xfrm>
          <a:custGeom>
            <a:avLst/>
            <a:gdLst/>
            <a:ahLst/>
            <a:cxnLst/>
            <a:rect l="l" t="t" r="r" b="b"/>
            <a:pathLst>
              <a:path w="4650740" h="1359535">
                <a:moveTo>
                  <a:pt x="3245655" y="1349046"/>
                </a:moveTo>
                <a:lnTo>
                  <a:pt x="3285215" y="1351607"/>
                </a:lnTo>
                <a:lnTo>
                  <a:pt x="3332992" y="1354287"/>
                </a:lnTo>
                <a:lnTo>
                  <a:pt x="3380876" y="1356559"/>
                </a:lnTo>
                <a:lnTo>
                  <a:pt x="3428867" y="1358422"/>
                </a:lnTo>
                <a:lnTo>
                  <a:pt x="3455190" y="1359216"/>
                </a:lnTo>
              </a:path>
              <a:path w="4650740" h="1359535">
                <a:moveTo>
                  <a:pt x="3788522" y="1359216"/>
                </a:moveTo>
                <a:lnTo>
                  <a:pt x="3814845" y="1358422"/>
                </a:lnTo>
                <a:lnTo>
                  <a:pt x="3862836" y="1356559"/>
                </a:lnTo>
                <a:lnTo>
                  <a:pt x="3910720" y="1354287"/>
                </a:lnTo>
                <a:lnTo>
                  <a:pt x="3958497" y="1351607"/>
                </a:lnTo>
                <a:lnTo>
                  <a:pt x="3998057" y="1349046"/>
                </a:lnTo>
              </a:path>
              <a:path w="4650740" h="1359535">
                <a:moveTo>
                  <a:pt x="3090188" y="1336346"/>
                </a:moveTo>
                <a:lnTo>
                  <a:pt x="3095220" y="1336846"/>
                </a:lnTo>
                <a:lnTo>
                  <a:pt x="3142549" y="1341139"/>
                </a:lnTo>
                <a:lnTo>
                  <a:pt x="3189992" y="1345032"/>
                </a:lnTo>
                <a:lnTo>
                  <a:pt x="3237548" y="1348521"/>
                </a:lnTo>
                <a:lnTo>
                  <a:pt x="3245655" y="1349046"/>
                </a:lnTo>
              </a:path>
              <a:path w="4650740" h="1359535">
                <a:moveTo>
                  <a:pt x="3998057" y="1349046"/>
                </a:moveTo>
                <a:lnTo>
                  <a:pt x="4006164" y="1348521"/>
                </a:lnTo>
                <a:lnTo>
                  <a:pt x="4053720" y="1345032"/>
                </a:lnTo>
                <a:lnTo>
                  <a:pt x="4101163" y="1341139"/>
                </a:lnTo>
                <a:lnTo>
                  <a:pt x="4148492" y="1336846"/>
                </a:lnTo>
                <a:lnTo>
                  <a:pt x="4153524" y="1336346"/>
                </a:lnTo>
              </a:path>
              <a:path w="4650740" h="1359535">
                <a:moveTo>
                  <a:pt x="2971638" y="1323646"/>
                </a:moveTo>
                <a:lnTo>
                  <a:pt x="3000914" y="1327065"/>
                </a:lnTo>
                <a:lnTo>
                  <a:pt x="3048008" y="1332154"/>
                </a:lnTo>
                <a:lnTo>
                  <a:pt x="3090188" y="1336346"/>
                </a:lnTo>
              </a:path>
              <a:path w="4650740" h="1359535">
                <a:moveTo>
                  <a:pt x="4153524" y="1336346"/>
                </a:moveTo>
                <a:lnTo>
                  <a:pt x="4195704" y="1332154"/>
                </a:lnTo>
                <a:lnTo>
                  <a:pt x="4242798" y="1327065"/>
                </a:lnTo>
                <a:lnTo>
                  <a:pt x="4272074" y="1323646"/>
                </a:lnTo>
              </a:path>
              <a:path w="4650740" h="1359535">
                <a:moveTo>
                  <a:pt x="2871661" y="1310946"/>
                </a:moveTo>
                <a:lnTo>
                  <a:pt x="2907087" y="1315701"/>
                </a:lnTo>
                <a:lnTo>
                  <a:pt x="2953940" y="1321580"/>
                </a:lnTo>
                <a:lnTo>
                  <a:pt x="2971638" y="1323646"/>
                </a:lnTo>
              </a:path>
              <a:path w="4650740" h="1359535">
                <a:moveTo>
                  <a:pt x="4272074" y="1323646"/>
                </a:moveTo>
                <a:lnTo>
                  <a:pt x="4289772" y="1321580"/>
                </a:lnTo>
                <a:lnTo>
                  <a:pt x="4336625" y="1315701"/>
                </a:lnTo>
                <a:lnTo>
                  <a:pt x="4372051" y="1310946"/>
                </a:lnTo>
              </a:path>
              <a:path w="4650740" h="1359535">
                <a:moveTo>
                  <a:pt x="2783950" y="1298246"/>
                </a:moveTo>
                <a:lnTo>
                  <a:pt x="2813752" y="1302767"/>
                </a:lnTo>
                <a:lnTo>
                  <a:pt x="2860357" y="1309429"/>
                </a:lnTo>
                <a:lnTo>
                  <a:pt x="2871661" y="1310946"/>
                </a:lnTo>
              </a:path>
              <a:path w="4650740" h="1359535">
                <a:moveTo>
                  <a:pt x="4372051" y="1310946"/>
                </a:moveTo>
                <a:lnTo>
                  <a:pt x="4383355" y="1309429"/>
                </a:lnTo>
                <a:lnTo>
                  <a:pt x="4429960" y="1302767"/>
                </a:lnTo>
                <a:lnTo>
                  <a:pt x="4459762" y="1298246"/>
                </a:lnTo>
              </a:path>
              <a:path w="4650740" h="1359535">
                <a:moveTo>
                  <a:pt x="2631974" y="1272846"/>
                </a:moveTo>
                <a:lnTo>
                  <a:pt x="2674703" y="1280455"/>
                </a:lnTo>
                <a:lnTo>
                  <a:pt x="2720924" y="1288279"/>
                </a:lnTo>
                <a:lnTo>
                  <a:pt x="2767274" y="1295716"/>
                </a:lnTo>
                <a:lnTo>
                  <a:pt x="2783950" y="1298246"/>
                </a:lnTo>
              </a:path>
              <a:path w="4650740" h="1359535">
                <a:moveTo>
                  <a:pt x="4459762" y="1298246"/>
                </a:moveTo>
                <a:lnTo>
                  <a:pt x="4476438" y="1295716"/>
                </a:lnTo>
                <a:lnTo>
                  <a:pt x="4522788" y="1288279"/>
                </a:lnTo>
                <a:lnTo>
                  <a:pt x="4569009" y="1280455"/>
                </a:lnTo>
                <a:lnTo>
                  <a:pt x="4611738" y="1272846"/>
                </a:lnTo>
              </a:path>
              <a:path w="4650740" h="1359535">
                <a:moveTo>
                  <a:pt x="2501443" y="1247446"/>
                </a:moveTo>
                <a:lnTo>
                  <a:pt x="2536840" y="1254689"/>
                </a:lnTo>
                <a:lnTo>
                  <a:pt x="2582660" y="1263659"/>
                </a:lnTo>
                <a:lnTo>
                  <a:pt x="2628615" y="1272248"/>
                </a:lnTo>
                <a:lnTo>
                  <a:pt x="2631974" y="1272846"/>
                </a:lnTo>
              </a:path>
              <a:path w="4650740" h="1359535">
                <a:moveTo>
                  <a:pt x="4611738" y="1272846"/>
                </a:moveTo>
                <a:lnTo>
                  <a:pt x="4615097" y="1272248"/>
                </a:lnTo>
                <a:lnTo>
                  <a:pt x="4650579" y="1265617"/>
                </a:lnTo>
              </a:path>
              <a:path w="4650740" h="1359535">
                <a:moveTo>
                  <a:pt x="0" y="0"/>
                </a:moveTo>
                <a:lnTo>
                  <a:pt x="30725" y="26752"/>
                </a:lnTo>
                <a:lnTo>
                  <a:pt x="64845" y="55976"/>
                </a:lnTo>
                <a:lnTo>
                  <a:pt x="99206" y="84925"/>
                </a:lnTo>
                <a:lnTo>
                  <a:pt x="133805" y="113597"/>
                </a:lnTo>
                <a:lnTo>
                  <a:pt x="168642" y="141992"/>
                </a:lnTo>
                <a:lnTo>
                  <a:pt x="203715" y="170106"/>
                </a:lnTo>
                <a:lnTo>
                  <a:pt x="239021" y="197939"/>
                </a:lnTo>
                <a:lnTo>
                  <a:pt x="274559" y="225489"/>
                </a:lnTo>
                <a:lnTo>
                  <a:pt x="310328" y="252754"/>
                </a:lnTo>
                <a:lnTo>
                  <a:pt x="346326" y="279732"/>
                </a:lnTo>
                <a:lnTo>
                  <a:pt x="382550" y="306422"/>
                </a:lnTo>
                <a:lnTo>
                  <a:pt x="418888" y="332930"/>
                </a:lnTo>
                <a:lnTo>
                  <a:pt x="455674" y="358930"/>
                </a:lnTo>
                <a:lnTo>
                  <a:pt x="492570" y="384744"/>
                </a:lnTo>
                <a:lnTo>
                  <a:pt x="529685" y="410264"/>
                </a:lnTo>
                <a:lnTo>
                  <a:pt x="567020" y="435486"/>
                </a:lnTo>
                <a:lnTo>
                  <a:pt x="604571" y="460410"/>
                </a:lnTo>
                <a:lnTo>
                  <a:pt x="642337" y="485034"/>
                </a:lnTo>
                <a:lnTo>
                  <a:pt x="680317" y="509356"/>
                </a:lnTo>
                <a:lnTo>
                  <a:pt x="718508" y="533374"/>
                </a:lnTo>
                <a:lnTo>
                  <a:pt x="756909" y="557086"/>
                </a:lnTo>
                <a:lnTo>
                  <a:pt x="795519" y="580492"/>
                </a:lnTo>
                <a:lnTo>
                  <a:pt x="834335" y="603588"/>
                </a:lnTo>
                <a:lnTo>
                  <a:pt x="873356" y="626375"/>
                </a:lnTo>
                <a:lnTo>
                  <a:pt x="912580" y="648849"/>
                </a:lnTo>
                <a:lnTo>
                  <a:pt x="952006" y="671009"/>
                </a:lnTo>
                <a:lnTo>
                  <a:pt x="991632" y="692853"/>
                </a:lnTo>
                <a:lnTo>
                  <a:pt x="1031455" y="714380"/>
                </a:lnTo>
                <a:lnTo>
                  <a:pt x="1071476" y="735589"/>
                </a:lnTo>
                <a:lnTo>
                  <a:pt x="1111690" y="756476"/>
                </a:lnTo>
                <a:lnTo>
                  <a:pt x="1152098" y="777041"/>
                </a:lnTo>
                <a:lnTo>
                  <a:pt x="1192697" y="797282"/>
                </a:lnTo>
                <a:lnTo>
                  <a:pt x="1233485" y="817197"/>
                </a:lnTo>
                <a:lnTo>
                  <a:pt x="1274462" y="836785"/>
                </a:lnTo>
                <a:lnTo>
                  <a:pt x="1315624" y="856043"/>
                </a:lnTo>
                <a:lnTo>
                  <a:pt x="1356971" y="874970"/>
                </a:lnTo>
                <a:lnTo>
                  <a:pt x="1398501" y="893565"/>
                </a:lnTo>
                <a:lnTo>
                  <a:pt x="1440212" y="911825"/>
                </a:lnTo>
                <a:lnTo>
                  <a:pt x="1482102" y="929750"/>
                </a:lnTo>
                <a:lnTo>
                  <a:pt x="1524170" y="947336"/>
                </a:lnTo>
                <a:lnTo>
                  <a:pt x="1566413" y="964583"/>
                </a:lnTo>
                <a:lnTo>
                  <a:pt x="1608831" y="981489"/>
                </a:lnTo>
                <a:lnTo>
                  <a:pt x="1651422" y="998052"/>
                </a:lnTo>
                <a:lnTo>
                  <a:pt x="1694183" y="1014271"/>
                </a:lnTo>
                <a:lnTo>
                  <a:pt x="1737114" y="1030143"/>
                </a:lnTo>
                <a:lnTo>
                  <a:pt x="1780211" y="1045667"/>
                </a:lnTo>
                <a:lnTo>
                  <a:pt x="1823475" y="1060842"/>
                </a:lnTo>
                <a:lnTo>
                  <a:pt x="1866903" y="1075665"/>
                </a:lnTo>
                <a:lnTo>
                  <a:pt x="1910492" y="1090135"/>
                </a:lnTo>
                <a:lnTo>
                  <a:pt x="1954243" y="1104251"/>
                </a:lnTo>
                <a:lnTo>
                  <a:pt x="1998152" y="1118009"/>
                </a:lnTo>
                <a:lnTo>
                  <a:pt x="2042219" y="1131410"/>
                </a:lnTo>
                <a:lnTo>
                  <a:pt x="2086441" y="1144451"/>
                </a:lnTo>
                <a:lnTo>
                  <a:pt x="2130817" y="1157130"/>
                </a:lnTo>
                <a:lnTo>
                  <a:pt x="2175345" y="1169446"/>
                </a:lnTo>
                <a:lnTo>
                  <a:pt x="2220023" y="1181397"/>
                </a:lnTo>
                <a:lnTo>
                  <a:pt x="2264850" y="1192981"/>
                </a:lnTo>
                <a:lnTo>
                  <a:pt x="2309824" y="1204197"/>
                </a:lnTo>
                <a:lnTo>
                  <a:pt x="2354944" y="1215042"/>
                </a:lnTo>
                <a:lnTo>
                  <a:pt x="2400207" y="1225516"/>
                </a:lnTo>
                <a:lnTo>
                  <a:pt x="2445611" y="1235616"/>
                </a:lnTo>
                <a:lnTo>
                  <a:pt x="2491156" y="1245341"/>
                </a:lnTo>
                <a:lnTo>
                  <a:pt x="2501443" y="1247446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26499" y="808335"/>
            <a:ext cx="14837410" cy="772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900" spc="415"/>
              <a:t>What</a:t>
            </a:r>
            <a:r>
              <a:rPr dirty="0" sz="4900"/>
              <a:t> </a:t>
            </a:r>
            <a:r>
              <a:rPr dirty="0" sz="4900" spc="350"/>
              <a:t>does</a:t>
            </a:r>
            <a:r>
              <a:rPr dirty="0" sz="4900" spc="5"/>
              <a:t> </a:t>
            </a:r>
            <a:r>
              <a:rPr dirty="0" sz="4900" spc="140"/>
              <a:t>this</a:t>
            </a:r>
            <a:r>
              <a:rPr dirty="0" sz="4900"/>
              <a:t> </a:t>
            </a:r>
            <a:r>
              <a:rPr dirty="0" sz="4900" spc="250"/>
              <a:t>mean</a:t>
            </a:r>
            <a:r>
              <a:rPr dirty="0" sz="4900" spc="5"/>
              <a:t> </a:t>
            </a:r>
            <a:r>
              <a:rPr dirty="0" sz="4900" spc="155"/>
              <a:t>for</a:t>
            </a:r>
            <a:r>
              <a:rPr dirty="0" sz="4900" spc="5"/>
              <a:t> </a:t>
            </a:r>
            <a:r>
              <a:rPr dirty="0" sz="4900" spc="185"/>
              <a:t>our</a:t>
            </a:r>
            <a:r>
              <a:rPr dirty="0" sz="4900"/>
              <a:t> </a:t>
            </a:r>
            <a:r>
              <a:rPr dirty="0" sz="4900" spc="305"/>
              <a:t>day-</a:t>
            </a:r>
            <a:r>
              <a:rPr dirty="0" sz="4900" spc="240"/>
              <a:t>to-</a:t>
            </a:r>
            <a:r>
              <a:rPr dirty="0" sz="4900" spc="345"/>
              <a:t>day</a:t>
            </a:r>
            <a:r>
              <a:rPr dirty="0" sz="4900" spc="5"/>
              <a:t> </a:t>
            </a:r>
            <a:r>
              <a:rPr dirty="0" sz="4900" spc="265"/>
              <a:t>work?</a:t>
            </a:r>
            <a:endParaRPr sz="4900"/>
          </a:p>
        </p:txBody>
      </p:sp>
      <p:sp>
        <p:nvSpPr>
          <p:cNvPr id="5" name="object 5" descr=""/>
          <p:cNvSpPr txBox="1"/>
          <p:nvPr/>
        </p:nvSpPr>
        <p:spPr>
          <a:xfrm>
            <a:off x="2113849" y="2144228"/>
            <a:ext cx="15236190" cy="7340600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600" i="1">
                <a:solidFill>
                  <a:srgbClr val="181818"/>
                </a:solidFill>
                <a:latin typeface="Verdana"/>
                <a:cs typeface="Verdana"/>
              </a:rPr>
              <a:t>Facilitate</a:t>
            </a:r>
            <a:r>
              <a:rPr dirty="0" sz="2600" spc="-175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i="1">
                <a:solidFill>
                  <a:srgbClr val="181818"/>
                </a:solidFill>
                <a:latin typeface="Verdana"/>
                <a:cs typeface="Verdana"/>
              </a:rPr>
              <a:t>and</a:t>
            </a:r>
            <a:r>
              <a:rPr dirty="0" sz="2600" spc="-175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i="1">
                <a:solidFill>
                  <a:srgbClr val="181818"/>
                </a:solidFill>
                <a:latin typeface="Verdana"/>
                <a:cs typeface="Verdana"/>
              </a:rPr>
              <a:t>advocate</a:t>
            </a:r>
            <a:r>
              <a:rPr dirty="0" sz="2600" spc="-170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i="1">
                <a:solidFill>
                  <a:srgbClr val="181818"/>
                </a:solidFill>
                <a:latin typeface="Verdana"/>
                <a:cs typeface="Verdana"/>
              </a:rPr>
              <a:t>for</a:t>
            </a:r>
            <a:r>
              <a:rPr dirty="0" sz="2600" spc="-175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spc="-60" i="1">
                <a:solidFill>
                  <a:srgbClr val="181818"/>
                </a:solidFill>
                <a:latin typeface="Verdana"/>
                <a:cs typeface="Verdana"/>
              </a:rPr>
              <a:t>more</a:t>
            </a:r>
            <a:r>
              <a:rPr dirty="0" sz="2600" spc="-175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i="1">
                <a:solidFill>
                  <a:srgbClr val="181818"/>
                </a:solidFill>
                <a:latin typeface="Verdana"/>
                <a:cs typeface="Verdana"/>
              </a:rPr>
              <a:t>equitable</a:t>
            </a:r>
            <a:r>
              <a:rPr dirty="0" sz="2600" spc="-175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i="1">
                <a:solidFill>
                  <a:srgbClr val="181818"/>
                </a:solidFill>
                <a:latin typeface="Verdana"/>
                <a:cs typeface="Verdana"/>
              </a:rPr>
              <a:t>access</a:t>
            </a:r>
            <a:r>
              <a:rPr dirty="0" sz="2600" spc="-170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i="1">
                <a:solidFill>
                  <a:srgbClr val="181818"/>
                </a:solidFill>
                <a:latin typeface="Verdana"/>
                <a:cs typeface="Verdana"/>
              </a:rPr>
              <a:t>to</a:t>
            </a:r>
            <a:r>
              <a:rPr dirty="0" sz="2600" spc="-175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spc="-180" i="1">
                <a:solidFill>
                  <a:srgbClr val="181818"/>
                </a:solidFill>
                <a:latin typeface="Verdana"/>
                <a:cs typeface="Verdana"/>
              </a:rPr>
              <a:t>AI</a:t>
            </a:r>
            <a:r>
              <a:rPr dirty="0" sz="2600" spc="-175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spc="-20" i="1">
                <a:solidFill>
                  <a:srgbClr val="181818"/>
                </a:solidFill>
                <a:latin typeface="Verdana"/>
                <a:cs typeface="Verdana"/>
              </a:rPr>
              <a:t>technologies</a:t>
            </a:r>
            <a:r>
              <a:rPr dirty="0" sz="2600" spc="-170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i="1">
                <a:solidFill>
                  <a:srgbClr val="181818"/>
                </a:solidFill>
                <a:latin typeface="Verdana"/>
                <a:cs typeface="Verdana"/>
              </a:rPr>
              <a:t>and</a:t>
            </a:r>
            <a:r>
              <a:rPr dirty="0" sz="2600" spc="-175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spc="-180" i="1">
                <a:solidFill>
                  <a:srgbClr val="181818"/>
                </a:solidFill>
                <a:latin typeface="Verdana"/>
                <a:cs typeface="Verdana"/>
              </a:rPr>
              <a:t>AI</a:t>
            </a:r>
            <a:r>
              <a:rPr dirty="0" sz="2600" spc="-175" i="1">
                <a:solidFill>
                  <a:srgbClr val="181818"/>
                </a:solidFill>
                <a:latin typeface="Verdana"/>
                <a:cs typeface="Verdana"/>
              </a:rPr>
              <a:t> </a:t>
            </a:r>
            <a:r>
              <a:rPr dirty="0" sz="2600" spc="-10" i="1">
                <a:solidFill>
                  <a:srgbClr val="181818"/>
                </a:solidFill>
                <a:latin typeface="Verdana"/>
                <a:cs typeface="Verdana"/>
              </a:rPr>
              <a:t>literacy</a:t>
            </a:r>
            <a:endParaRPr sz="2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600" spc="-204">
                <a:solidFill>
                  <a:srgbClr val="181818"/>
                </a:solidFill>
                <a:latin typeface="Arial Black"/>
                <a:cs typeface="Arial Black"/>
              </a:rPr>
              <a:t>Example:</a:t>
            </a:r>
            <a:r>
              <a:rPr dirty="0" sz="2600" spc="-110">
                <a:solidFill>
                  <a:srgbClr val="181818"/>
                </a:solidFill>
                <a:latin typeface="Arial Black"/>
                <a:cs typeface="Arial Black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Providing</a:t>
            </a:r>
            <a:r>
              <a:rPr dirty="0" sz="2600" spc="-6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access</a:t>
            </a:r>
            <a:r>
              <a:rPr dirty="0" sz="2600" spc="-6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50">
                <a:solidFill>
                  <a:srgbClr val="181818"/>
                </a:solidFill>
                <a:latin typeface="Lucida Sans Unicode"/>
                <a:cs typeface="Lucida Sans Unicode"/>
              </a:rPr>
              <a:t>to</a:t>
            </a:r>
            <a:r>
              <a:rPr dirty="0" sz="2600" spc="-6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advanced</a:t>
            </a:r>
            <a:r>
              <a:rPr dirty="0" sz="2600" spc="-6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tools</a:t>
            </a:r>
            <a:r>
              <a:rPr dirty="0" sz="2600" spc="-6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with</a:t>
            </a:r>
            <a:r>
              <a:rPr dirty="0" sz="2600" spc="-6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data</a:t>
            </a:r>
            <a:r>
              <a:rPr dirty="0" sz="2600" spc="-6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protection</a:t>
            </a:r>
            <a:r>
              <a:rPr dirty="0" sz="2600" spc="-6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on</a:t>
            </a:r>
            <a:r>
              <a:rPr dirty="0" sz="2600" spc="-6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library</a:t>
            </a:r>
            <a:r>
              <a:rPr dirty="0" sz="2600" spc="-6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computers</a:t>
            </a:r>
            <a:endParaRPr sz="2600">
              <a:latin typeface="Lucida Sans Unicode"/>
              <a:cs typeface="Lucida Sans Unicode"/>
            </a:endParaRPr>
          </a:p>
          <a:p>
            <a:pPr marL="12700" marR="5624830">
              <a:lnSpc>
                <a:spcPct val="115399"/>
              </a:lnSpc>
              <a:spcBef>
                <a:spcPts val="3600"/>
              </a:spcBef>
            </a:pP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Promote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fairness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40">
                <a:solidFill>
                  <a:srgbClr val="181818"/>
                </a:solidFill>
                <a:latin typeface="Lucida Sans Unicode"/>
                <a:cs typeface="Lucida Sans Unicode"/>
              </a:rPr>
              <a:t>in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the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use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of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data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and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45">
                <a:solidFill>
                  <a:srgbClr val="181818"/>
                </a:solidFill>
                <a:latin typeface="Lucida Sans Unicode"/>
                <a:cs typeface="Lucida Sans Unicode"/>
              </a:rPr>
              <a:t>design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of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AI</a:t>
            </a:r>
            <a:r>
              <a:rPr dirty="0" sz="2600" spc="-12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systems Example:</a:t>
            </a:r>
            <a:endParaRPr sz="2600">
              <a:latin typeface="Lucida Sans Unicode"/>
              <a:cs typeface="Lucida Sans Unicode"/>
            </a:endParaRPr>
          </a:p>
          <a:p>
            <a:pPr marL="12700" marR="662305">
              <a:lnSpc>
                <a:spcPct val="115399"/>
              </a:lnSpc>
              <a:spcBef>
                <a:spcPts val="3600"/>
              </a:spcBef>
            </a:pPr>
            <a:r>
              <a:rPr dirty="0" sz="2600" spc="85">
                <a:solidFill>
                  <a:srgbClr val="181818"/>
                </a:solidFill>
                <a:latin typeface="Lucida Sans Unicode"/>
                <a:cs typeface="Lucida Sans Unicode"/>
              </a:rPr>
              <a:t>Protect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individual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autonomy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and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50">
                <a:solidFill>
                  <a:srgbClr val="181818"/>
                </a:solidFill>
                <a:latin typeface="Lucida Sans Unicode"/>
                <a:cs typeface="Lucida Sans Unicode"/>
              </a:rPr>
              <a:t>privacy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50">
                <a:solidFill>
                  <a:srgbClr val="181818"/>
                </a:solidFill>
                <a:latin typeface="Lucida Sans Unicode"/>
                <a:cs typeface="Lucida Sans Unicode"/>
              </a:rPr>
              <a:t>rights,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cultural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diversity,</a:t>
            </a:r>
            <a:r>
              <a:rPr dirty="0" sz="2600" spc="-9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and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intellectual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property rights</a:t>
            </a:r>
            <a:endParaRPr sz="2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600" spc="-35">
                <a:solidFill>
                  <a:srgbClr val="181818"/>
                </a:solidFill>
                <a:latin typeface="Lucida Sans Unicode"/>
                <a:cs typeface="Lucida Sans Unicode"/>
              </a:rPr>
              <a:t>Example:</a:t>
            </a:r>
            <a:r>
              <a:rPr dirty="0" sz="2600" spc="-15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45">
                <a:solidFill>
                  <a:srgbClr val="181818"/>
                </a:solidFill>
                <a:latin typeface="Lucida Sans Unicode"/>
                <a:cs typeface="Lucida Sans Unicode"/>
              </a:rPr>
              <a:t>Using</a:t>
            </a:r>
            <a:r>
              <a:rPr dirty="0" sz="2600" spc="-15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DeepSeek</a:t>
            </a:r>
            <a:endParaRPr sz="2600">
              <a:latin typeface="Lucida Sans Unicode"/>
              <a:cs typeface="Lucida Sans Unicode"/>
            </a:endParaRPr>
          </a:p>
          <a:p>
            <a:pPr marL="12700" marR="5080">
              <a:lnSpc>
                <a:spcPct val="115399"/>
              </a:lnSpc>
              <a:spcBef>
                <a:spcPts val="3600"/>
              </a:spcBef>
            </a:pP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Ensure</a:t>
            </a:r>
            <a:r>
              <a:rPr dirty="0" sz="2600" spc="-10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appropriate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accountability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for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the</a:t>
            </a:r>
            <a:r>
              <a:rPr dirty="0" sz="2600" spc="-10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45">
                <a:solidFill>
                  <a:srgbClr val="181818"/>
                </a:solidFill>
                <a:latin typeface="Lucida Sans Unicode"/>
                <a:cs typeface="Lucida Sans Unicode"/>
              </a:rPr>
              <a:t>design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and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use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of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AI</a:t>
            </a:r>
            <a:r>
              <a:rPr dirty="0" sz="2600" spc="-10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systems,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30">
                <a:solidFill>
                  <a:srgbClr val="181818"/>
                </a:solidFill>
                <a:latin typeface="Lucida Sans Unicode"/>
                <a:cs typeface="Lucida Sans Unicode"/>
              </a:rPr>
              <a:t>including</a:t>
            </a:r>
            <a:r>
              <a:rPr dirty="0" sz="2600" spc="-10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transparency, </a:t>
            </a:r>
            <a:r>
              <a:rPr dirty="0" sz="2600" spc="-30">
                <a:solidFill>
                  <a:srgbClr val="181818"/>
                </a:solidFill>
                <a:latin typeface="Lucida Sans Unicode"/>
                <a:cs typeface="Lucida Sans Unicode"/>
              </a:rPr>
              <a:t>explainability,</a:t>
            </a:r>
            <a:r>
              <a:rPr dirty="0" sz="2600" spc="-6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accuracy,</a:t>
            </a:r>
            <a:r>
              <a:rPr dirty="0" sz="2600" spc="-6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and</a:t>
            </a:r>
            <a:r>
              <a:rPr dirty="0" sz="2600" spc="-6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reliability</a:t>
            </a:r>
            <a:endParaRPr sz="2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Example:</a:t>
            </a:r>
            <a:endParaRPr sz="2600">
              <a:latin typeface="Lucida Sans Unicode"/>
              <a:cs typeface="Lucida Sans Unicode"/>
            </a:endParaRPr>
          </a:p>
          <a:p>
            <a:pPr marL="12700" marR="2043430">
              <a:lnSpc>
                <a:spcPct val="115399"/>
              </a:lnSpc>
              <a:spcBef>
                <a:spcPts val="3600"/>
              </a:spcBef>
            </a:pP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Consider</a:t>
            </a:r>
            <a:r>
              <a:rPr dirty="0" sz="2600" spc="-13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the</a:t>
            </a:r>
            <a:r>
              <a:rPr dirty="0" sz="2600" spc="-12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broader</a:t>
            </a:r>
            <a:r>
              <a:rPr dirty="0" sz="2600" spc="-13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impacts</a:t>
            </a:r>
            <a:r>
              <a:rPr dirty="0" sz="2600" spc="-12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of</a:t>
            </a:r>
            <a:r>
              <a:rPr dirty="0" sz="2600" spc="-13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AI</a:t>
            </a:r>
            <a:r>
              <a:rPr dirty="0" sz="2600" spc="-12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on</a:t>
            </a:r>
            <a:r>
              <a:rPr dirty="0" sz="2600" spc="-13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20">
                <a:solidFill>
                  <a:srgbClr val="181818"/>
                </a:solidFill>
                <a:latin typeface="Lucida Sans Unicode"/>
                <a:cs typeface="Lucida Sans Unicode"/>
              </a:rPr>
              <a:t>communities,</a:t>
            </a:r>
            <a:r>
              <a:rPr dirty="0" sz="2600" spc="-12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45">
                <a:solidFill>
                  <a:srgbClr val="181818"/>
                </a:solidFill>
                <a:latin typeface="Lucida Sans Unicode"/>
                <a:cs typeface="Lucida Sans Unicode"/>
              </a:rPr>
              <a:t>workers,</a:t>
            </a:r>
            <a:r>
              <a:rPr dirty="0" sz="2600" spc="-12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and</a:t>
            </a:r>
            <a:r>
              <a:rPr dirty="0" sz="2600" spc="-13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>
                <a:solidFill>
                  <a:srgbClr val="181818"/>
                </a:solidFill>
                <a:latin typeface="Lucida Sans Unicode"/>
                <a:cs typeface="Lucida Sans Unicode"/>
              </a:rPr>
              <a:t>the</a:t>
            </a:r>
            <a:r>
              <a:rPr dirty="0" sz="2600" spc="-125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181818"/>
                </a:solidFill>
                <a:latin typeface="Lucida Sans Unicode"/>
                <a:cs typeface="Lucida Sans Unicode"/>
              </a:rPr>
              <a:t>environment Example:</a:t>
            </a:r>
            <a:endParaRPr sz="2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4119" y="2356873"/>
            <a:ext cx="5857875" cy="686752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09274" y="2387596"/>
            <a:ext cx="4124324" cy="686752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76825" y="2387596"/>
            <a:ext cx="4086224" cy="38290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96496" rIns="0" bIns="0" rtlCol="0" vert="horz">
            <a:spAutoFit/>
          </a:bodyPr>
          <a:lstStyle/>
          <a:p>
            <a:pPr marL="633730">
              <a:lnSpc>
                <a:spcPct val="100000"/>
              </a:lnSpc>
              <a:spcBef>
                <a:spcPts val="100"/>
              </a:spcBef>
            </a:pPr>
            <a:r>
              <a:rPr dirty="0" spc="210"/>
              <a:t>Project</a:t>
            </a:r>
            <a:r>
              <a:rPr dirty="0" spc="20"/>
              <a:t> </a:t>
            </a:r>
            <a:r>
              <a:rPr dirty="0" spc="-1330"/>
              <a:t>1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13064125" y="6528838"/>
            <a:ext cx="3974465" cy="2052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60960">
              <a:lnSpc>
                <a:spcPct val="118800"/>
              </a:lnSpc>
              <a:spcBef>
                <a:spcPts val="95"/>
              </a:spcBef>
            </a:pPr>
            <a:r>
              <a:rPr dirty="0" sz="1400" spc="120">
                <a:latin typeface="Trebuchet MS"/>
                <a:cs typeface="Trebuchet MS"/>
              </a:rPr>
              <a:t>Lorem</a:t>
            </a:r>
            <a:r>
              <a:rPr dirty="0" sz="1400" spc="80">
                <a:latin typeface="Trebuchet MS"/>
                <a:cs typeface="Trebuchet MS"/>
              </a:rPr>
              <a:t> </a:t>
            </a:r>
            <a:r>
              <a:rPr dirty="0" sz="1400" spc="114">
                <a:latin typeface="Trebuchet MS"/>
                <a:cs typeface="Trebuchet MS"/>
              </a:rPr>
              <a:t>ipsum</a:t>
            </a:r>
            <a:r>
              <a:rPr dirty="0" sz="1400" spc="80">
                <a:latin typeface="Trebuchet MS"/>
                <a:cs typeface="Trebuchet MS"/>
              </a:rPr>
              <a:t> </a:t>
            </a:r>
            <a:r>
              <a:rPr dirty="0" sz="1400" spc="95">
                <a:latin typeface="Trebuchet MS"/>
                <a:cs typeface="Trebuchet MS"/>
              </a:rPr>
              <a:t>dolor</a:t>
            </a:r>
            <a:r>
              <a:rPr dirty="0" sz="1400" spc="8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sit</a:t>
            </a:r>
            <a:r>
              <a:rPr dirty="0" sz="1400" spc="8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amet,</a:t>
            </a:r>
            <a:r>
              <a:rPr dirty="0" sz="1400" spc="80">
                <a:latin typeface="Trebuchet MS"/>
                <a:cs typeface="Trebuchet MS"/>
              </a:rPr>
              <a:t> consectetur </a:t>
            </a:r>
            <a:r>
              <a:rPr dirty="0" sz="1400" spc="95">
                <a:latin typeface="Trebuchet MS"/>
                <a:cs typeface="Trebuchet MS"/>
              </a:rPr>
              <a:t>adipiscing</a:t>
            </a:r>
            <a:r>
              <a:rPr dirty="0" sz="1400" spc="45">
                <a:latin typeface="Trebuchet MS"/>
                <a:cs typeface="Trebuchet MS"/>
              </a:rPr>
              <a:t> </a:t>
            </a:r>
            <a:r>
              <a:rPr dirty="0" sz="1400" spc="-10">
                <a:latin typeface="Trebuchet MS"/>
                <a:cs typeface="Trebuchet MS"/>
              </a:rPr>
              <a:t>elit.</a:t>
            </a:r>
            <a:r>
              <a:rPr dirty="0" sz="1400" spc="50">
                <a:latin typeface="Trebuchet MS"/>
                <a:cs typeface="Trebuchet MS"/>
              </a:rPr>
              <a:t> </a:t>
            </a:r>
            <a:r>
              <a:rPr dirty="0" sz="1400" spc="100">
                <a:latin typeface="Trebuchet MS"/>
                <a:cs typeface="Trebuchet MS"/>
              </a:rPr>
              <a:t>Vestibulum</a:t>
            </a:r>
            <a:r>
              <a:rPr dirty="0" sz="1400" spc="50">
                <a:latin typeface="Trebuchet MS"/>
                <a:cs typeface="Trebuchet MS"/>
              </a:rPr>
              <a:t> </a:t>
            </a:r>
            <a:r>
              <a:rPr dirty="0" sz="1400" spc="55">
                <a:latin typeface="Trebuchet MS"/>
                <a:cs typeface="Trebuchet MS"/>
              </a:rPr>
              <a:t>eleifend</a:t>
            </a:r>
            <a:r>
              <a:rPr dirty="0" sz="1400" spc="4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tellus</a:t>
            </a:r>
            <a:r>
              <a:rPr dirty="0" sz="1400" spc="50">
                <a:latin typeface="Trebuchet MS"/>
                <a:cs typeface="Trebuchet MS"/>
              </a:rPr>
              <a:t> </a:t>
            </a:r>
            <a:r>
              <a:rPr dirty="0" sz="1400" spc="-25">
                <a:latin typeface="Trebuchet MS"/>
                <a:cs typeface="Trebuchet MS"/>
              </a:rPr>
              <a:t>et </a:t>
            </a:r>
            <a:r>
              <a:rPr dirty="0" sz="1400" spc="50">
                <a:latin typeface="Trebuchet MS"/>
                <a:cs typeface="Trebuchet MS"/>
              </a:rPr>
              <a:t>iaculis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iaculis.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 spc="114">
                <a:latin typeface="Trebuchet MS"/>
                <a:cs typeface="Trebuchet MS"/>
              </a:rPr>
              <a:t>Cras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 spc="100">
                <a:latin typeface="Trebuchet MS"/>
                <a:cs typeface="Trebuchet MS"/>
              </a:rPr>
              <a:t>ac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nisl</a:t>
            </a:r>
            <a:r>
              <a:rPr dirty="0" sz="1400" spc="70">
                <a:latin typeface="Trebuchet MS"/>
                <a:cs typeface="Trebuchet MS"/>
              </a:rPr>
              <a:t> id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 spc="80">
                <a:latin typeface="Trebuchet MS"/>
                <a:cs typeface="Trebuchet MS"/>
              </a:rPr>
              <a:t>est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 spc="70">
                <a:latin typeface="Trebuchet MS"/>
                <a:cs typeface="Trebuchet MS"/>
              </a:rPr>
              <a:t>scelerisque </a:t>
            </a:r>
            <a:r>
              <a:rPr dirty="0" sz="1400" spc="80">
                <a:latin typeface="Trebuchet MS"/>
                <a:cs typeface="Trebuchet MS"/>
              </a:rPr>
              <a:t>pretium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 spc="55">
                <a:latin typeface="Trebuchet MS"/>
                <a:cs typeface="Trebuchet MS"/>
              </a:rPr>
              <a:t>vel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et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dui.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 spc="160">
                <a:latin typeface="Trebuchet MS"/>
                <a:cs typeface="Trebuchet MS"/>
              </a:rPr>
              <a:t>Sed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 spc="100">
                <a:latin typeface="Trebuchet MS"/>
                <a:cs typeface="Trebuchet MS"/>
              </a:rPr>
              <a:t>ac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 spc="85">
                <a:latin typeface="Trebuchet MS"/>
                <a:cs typeface="Trebuchet MS"/>
              </a:rPr>
              <a:t>arcu</a:t>
            </a:r>
            <a:r>
              <a:rPr dirty="0" sz="1400" spc="35">
                <a:latin typeface="Trebuchet MS"/>
                <a:cs typeface="Trebuchet MS"/>
              </a:rPr>
              <a:t> molestie, </a:t>
            </a:r>
            <a:r>
              <a:rPr dirty="0" sz="1400" spc="55">
                <a:latin typeface="Trebuchet MS"/>
                <a:cs typeface="Trebuchet MS"/>
              </a:rPr>
              <a:t>sollicitudin</a:t>
            </a:r>
            <a:r>
              <a:rPr dirty="0" sz="1400" spc="-5">
                <a:latin typeface="Trebuchet MS"/>
                <a:cs typeface="Trebuchet MS"/>
              </a:rPr>
              <a:t> </a:t>
            </a:r>
            <a:r>
              <a:rPr dirty="0" sz="1400" spc="100">
                <a:latin typeface="Trebuchet MS"/>
                <a:cs typeface="Trebuchet MS"/>
              </a:rPr>
              <a:t>diam</a:t>
            </a:r>
            <a:r>
              <a:rPr dirty="0" sz="1400">
                <a:latin typeface="Trebuchet MS"/>
                <a:cs typeface="Trebuchet MS"/>
              </a:rPr>
              <a:t> in, </a:t>
            </a:r>
            <a:r>
              <a:rPr dirty="0" sz="1400" spc="65">
                <a:latin typeface="Trebuchet MS"/>
                <a:cs typeface="Trebuchet MS"/>
              </a:rPr>
              <a:t>placerat</a:t>
            </a:r>
            <a:r>
              <a:rPr dirty="0" sz="1400">
                <a:latin typeface="Trebuchet MS"/>
                <a:cs typeface="Trebuchet MS"/>
              </a:rPr>
              <a:t> </a:t>
            </a:r>
            <a:r>
              <a:rPr dirty="0" sz="1400" spc="55">
                <a:latin typeface="Trebuchet MS"/>
                <a:cs typeface="Trebuchet MS"/>
              </a:rPr>
              <a:t>quam.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8800"/>
              </a:lnSpc>
            </a:pPr>
            <a:r>
              <a:rPr dirty="0" sz="1400" spc="100">
                <a:latin typeface="Trebuchet MS"/>
                <a:cs typeface="Trebuchet MS"/>
              </a:rPr>
              <a:t>Vestibulum</a:t>
            </a:r>
            <a:r>
              <a:rPr dirty="0" sz="1400" spc="55">
                <a:latin typeface="Trebuchet MS"/>
                <a:cs typeface="Trebuchet MS"/>
              </a:rPr>
              <a:t> </a:t>
            </a:r>
            <a:r>
              <a:rPr dirty="0" sz="1400" spc="105">
                <a:latin typeface="Trebuchet MS"/>
                <a:cs typeface="Trebuchet MS"/>
              </a:rPr>
              <a:t>sodales</a:t>
            </a:r>
            <a:r>
              <a:rPr dirty="0" sz="1400" spc="55">
                <a:latin typeface="Trebuchet MS"/>
                <a:cs typeface="Trebuchet MS"/>
              </a:rPr>
              <a:t> </a:t>
            </a:r>
            <a:r>
              <a:rPr dirty="0" sz="1400" spc="80">
                <a:latin typeface="Trebuchet MS"/>
                <a:cs typeface="Trebuchet MS"/>
              </a:rPr>
              <a:t>risus</a:t>
            </a:r>
            <a:r>
              <a:rPr dirty="0" sz="1400" spc="6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eros,</a:t>
            </a:r>
            <a:r>
              <a:rPr dirty="0" sz="1400" spc="55">
                <a:latin typeface="Trebuchet MS"/>
                <a:cs typeface="Trebuchet MS"/>
              </a:rPr>
              <a:t> </a:t>
            </a:r>
            <a:r>
              <a:rPr dirty="0" sz="1400" spc="130">
                <a:latin typeface="Trebuchet MS"/>
                <a:cs typeface="Trebuchet MS"/>
              </a:rPr>
              <a:t>non</a:t>
            </a:r>
            <a:r>
              <a:rPr dirty="0" sz="1400" spc="55">
                <a:latin typeface="Trebuchet MS"/>
                <a:cs typeface="Trebuchet MS"/>
              </a:rPr>
              <a:t> </a:t>
            </a:r>
            <a:r>
              <a:rPr dirty="0" sz="1400" spc="45">
                <a:latin typeface="Trebuchet MS"/>
                <a:cs typeface="Trebuchet MS"/>
              </a:rPr>
              <a:t>tincidunt </a:t>
            </a:r>
            <a:r>
              <a:rPr dirty="0" sz="1400" spc="105">
                <a:latin typeface="Trebuchet MS"/>
                <a:cs typeface="Trebuchet MS"/>
              </a:rPr>
              <a:t>metus</a:t>
            </a:r>
            <a:r>
              <a:rPr dirty="0" sz="1400" spc="90">
                <a:latin typeface="Trebuchet MS"/>
                <a:cs typeface="Trebuchet MS"/>
              </a:rPr>
              <a:t> </a:t>
            </a:r>
            <a:r>
              <a:rPr dirty="0" sz="1400" spc="75">
                <a:latin typeface="Trebuchet MS"/>
                <a:cs typeface="Trebuchet MS"/>
              </a:rPr>
              <a:t>vulputate</a:t>
            </a:r>
            <a:r>
              <a:rPr dirty="0" sz="1400" spc="9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sit</a:t>
            </a:r>
            <a:r>
              <a:rPr dirty="0" sz="1400" spc="9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amet.</a:t>
            </a:r>
            <a:r>
              <a:rPr dirty="0" sz="1400" spc="90">
                <a:latin typeface="Trebuchet MS"/>
                <a:cs typeface="Trebuchet MS"/>
              </a:rPr>
              <a:t> </a:t>
            </a:r>
            <a:r>
              <a:rPr dirty="0" sz="1400" spc="120">
                <a:latin typeface="Trebuchet MS"/>
                <a:cs typeface="Trebuchet MS"/>
              </a:rPr>
              <a:t>Suspendisse</a:t>
            </a:r>
            <a:r>
              <a:rPr dirty="0" sz="1400" spc="90">
                <a:latin typeface="Trebuchet MS"/>
                <a:cs typeface="Trebuchet MS"/>
              </a:rPr>
              <a:t> </a:t>
            </a:r>
            <a:r>
              <a:rPr dirty="0" sz="1400" spc="105">
                <a:latin typeface="Trebuchet MS"/>
                <a:cs typeface="Trebuchet MS"/>
              </a:rPr>
              <a:t>non </a:t>
            </a:r>
            <a:r>
              <a:rPr dirty="0" sz="1400" spc="65">
                <a:latin typeface="Trebuchet MS"/>
                <a:cs typeface="Trebuchet MS"/>
              </a:rPr>
              <a:t>blandit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 spc="-10">
                <a:latin typeface="Trebuchet MS"/>
                <a:cs typeface="Trebuchet MS"/>
              </a:rPr>
              <a:t>tellus.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570479" y="5835121"/>
            <a:ext cx="552450" cy="4451985"/>
          </a:xfrm>
          <a:custGeom>
            <a:avLst/>
            <a:gdLst/>
            <a:ahLst/>
            <a:cxnLst/>
            <a:rect l="l" t="t" r="r" b="b"/>
            <a:pathLst>
              <a:path w="552450" h="4451984">
                <a:moveTo>
                  <a:pt x="0" y="4451878"/>
                </a:moveTo>
                <a:lnTo>
                  <a:pt x="12021" y="4408506"/>
                </a:lnTo>
                <a:lnTo>
                  <a:pt x="24684" y="4361898"/>
                </a:lnTo>
                <a:lnTo>
                  <a:pt x="28063" y="4349211"/>
                </a:lnTo>
              </a:path>
              <a:path w="552450" h="4451984">
                <a:moveTo>
                  <a:pt x="28063" y="4349211"/>
                </a:moveTo>
                <a:lnTo>
                  <a:pt x="37225" y="4314809"/>
                </a:lnTo>
                <a:lnTo>
                  <a:pt x="49642" y="4267243"/>
                </a:lnTo>
                <a:lnTo>
                  <a:pt x="61166" y="4222211"/>
                </a:lnTo>
              </a:path>
              <a:path w="552450" h="4451984">
                <a:moveTo>
                  <a:pt x="61166" y="4222211"/>
                </a:moveTo>
                <a:lnTo>
                  <a:pt x="61935" y="4219205"/>
                </a:lnTo>
                <a:lnTo>
                  <a:pt x="74103" y="4170699"/>
                </a:lnTo>
                <a:lnTo>
                  <a:pt x="86145" y="4121728"/>
                </a:lnTo>
                <a:lnTo>
                  <a:pt x="92536" y="4095211"/>
                </a:lnTo>
              </a:path>
              <a:path w="552450" h="4451984">
                <a:moveTo>
                  <a:pt x="92536" y="4095211"/>
                </a:moveTo>
                <a:lnTo>
                  <a:pt x="98059" y="4072296"/>
                </a:lnTo>
                <a:lnTo>
                  <a:pt x="109844" y="4022407"/>
                </a:lnTo>
                <a:lnTo>
                  <a:pt x="121501" y="3972064"/>
                </a:lnTo>
                <a:lnTo>
                  <a:pt x="122375" y="3968211"/>
                </a:lnTo>
              </a:path>
              <a:path w="552450" h="4451984">
                <a:moveTo>
                  <a:pt x="122375" y="3968211"/>
                </a:moveTo>
                <a:lnTo>
                  <a:pt x="133026" y="3921273"/>
                </a:lnTo>
                <a:lnTo>
                  <a:pt x="144421" y="3870035"/>
                </a:lnTo>
                <a:lnTo>
                  <a:pt x="150702" y="3841211"/>
                </a:lnTo>
              </a:path>
              <a:path w="552450" h="4451984">
                <a:moveTo>
                  <a:pt x="150702" y="3841211"/>
                </a:moveTo>
                <a:lnTo>
                  <a:pt x="155683" y="3818357"/>
                </a:lnTo>
                <a:lnTo>
                  <a:pt x="166812" y="3766240"/>
                </a:lnTo>
                <a:lnTo>
                  <a:pt x="177701" y="3714189"/>
                </a:lnTo>
              </a:path>
              <a:path w="552450" h="4451984">
                <a:moveTo>
                  <a:pt x="177697" y="3714211"/>
                </a:moveTo>
                <a:lnTo>
                  <a:pt x="177806" y="3713689"/>
                </a:lnTo>
                <a:lnTo>
                  <a:pt x="188665" y="3660709"/>
                </a:lnTo>
                <a:lnTo>
                  <a:pt x="199387" y="3607302"/>
                </a:lnTo>
                <a:lnTo>
                  <a:pt x="203338" y="3587211"/>
                </a:lnTo>
              </a:path>
              <a:path w="552450" h="4451984">
                <a:moveTo>
                  <a:pt x="203338" y="3587211"/>
                </a:moveTo>
                <a:lnTo>
                  <a:pt x="209972" y="3553473"/>
                </a:lnTo>
                <a:lnTo>
                  <a:pt x="220419" y="3499225"/>
                </a:lnTo>
                <a:lnTo>
                  <a:pt x="227775" y="3460211"/>
                </a:lnTo>
              </a:path>
              <a:path w="552450" h="4451984">
                <a:moveTo>
                  <a:pt x="227775" y="3460211"/>
                </a:moveTo>
                <a:lnTo>
                  <a:pt x="230726" y="3444562"/>
                </a:lnTo>
                <a:lnTo>
                  <a:pt x="240893" y="3389489"/>
                </a:lnTo>
                <a:lnTo>
                  <a:pt x="250918" y="3334009"/>
                </a:lnTo>
                <a:lnTo>
                  <a:pt x="251059" y="3333211"/>
                </a:lnTo>
              </a:path>
              <a:path w="552450" h="4451984">
                <a:moveTo>
                  <a:pt x="251059" y="3333211"/>
                </a:moveTo>
                <a:lnTo>
                  <a:pt x="260801" y="3278125"/>
                </a:lnTo>
                <a:lnTo>
                  <a:pt x="270540" y="3221843"/>
                </a:lnTo>
                <a:lnTo>
                  <a:pt x="273187" y="3206211"/>
                </a:lnTo>
              </a:path>
              <a:path w="552450" h="4451984">
                <a:moveTo>
                  <a:pt x="273187" y="3206211"/>
                </a:moveTo>
                <a:lnTo>
                  <a:pt x="280135" y="3165165"/>
                </a:lnTo>
                <a:lnTo>
                  <a:pt x="289585" y="3108095"/>
                </a:lnTo>
                <a:lnTo>
                  <a:pt x="294261" y="3079211"/>
                </a:lnTo>
              </a:path>
              <a:path w="552450" h="4451984">
                <a:moveTo>
                  <a:pt x="294261" y="3079211"/>
                </a:moveTo>
                <a:lnTo>
                  <a:pt x="298888" y="3050638"/>
                </a:lnTo>
                <a:lnTo>
                  <a:pt x="308043" y="2992796"/>
                </a:lnTo>
                <a:lnTo>
                  <a:pt x="314322" y="2952211"/>
                </a:lnTo>
              </a:path>
              <a:path w="552450" h="4451984">
                <a:moveTo>
                  <a:pt x="314322" y="2952211"/>
                </a:moveTo>
                <a:lnTo>
                  <a:pt x="317050" y="2934575"/>
                </a:lnTo>
                <a:lnTo>
                  <a:pt x="325908" y="2875978"/>
                </a:lnTo>
                <a:lnTo>
                  <a:pt x="333404" y="2825211"/>
                </a:lnTo>
              </a:path>
              <a:path w="552450" h="4451984">
                <a:moveTo>
                  <a:pt x="333404" y="2825211"/>
                </a:moveTo>
                <a:lnTo>
                  <a:pt x="334615" y="2817008"/>
                </a:lnTo>
                <a:lnTo>
                  <a:pt x="343170" y="2757670"/>
                </a:lnTo>
                <a:lnTo>
                  <a:pt x="351540" y="2698207"/>
                </a:lnTo>
              </a:path>
              <a:path w="552450" h="4451984">
                <a:moveTo>
                  <a:pt x="351539" y="2698211"/>
                </a:moveTo>
                <a:lnTo>
                  <a:pt x="351573" y="2697968"/>
                </a:lnTo>
                <a:lnTo>
                  <a:pt x="359823" y="2637904"/>
                </a:lnTo>
                <a:lnTo>
                  <a:pt x="367917" y="2577484"/>
                </a:lnTo>
                <a:lnTo>
                  <a:pt x="368737" y="2571211"/>
                </a:lnTo>
              </a:path>
              <a:path w="552450" h="4451984">
                <a:moveTo>
                  <a:pt x="368737" y="2571211"/>
                </a:moveTo>
                <a:lnTo>
                  <a:pt x="375857" y="2516711"/>
                </a:lnTo>
                <a:lnTo>
                  <a:pt x="383640" y="2455588"/>
                </a:lnTo>
                <a:lnTo>
                  <a:pt x="385051" y="2444211"/>
                </a:lnTo>
              </a:path>
              <a:path w="552450" h="4451984">
                <a:moveTo>
                  <a:pt x="385051" y="2444211"/>
                </a:moveTo>
                <a:lnTo>
                  <a:pt x="391265" y="2394121"/>
                </a:lnTo>
                <a:lnTo>
                  <a:pt x="398732" y="2332311"/>
                </a:lnTo>
                <a:lnTo>
                  <a:pt x="400507" y="2317211"/>
                </a:lnTo>
              </a:path>
              <a:path w="552450" h="4451984">
                <a:moveTo>
                  <a:pt x="400507" y="2317211"/>
                </a:moveTo>
                <a:lnTo>
                  <a:pt x="406039" y="2270165"/>
                </a:lnTo>
                <a:lnTo>
                  <a:pt x="413186" y="2207684"/>
                </a:lnTo>
                <a:lnTo>
                  <a:pt x="415129" y="2190211"/>
                </a:lnTo>
              </a:path>
              <a:path w="552450" h="4451984">
                <a:moveTo>
                  <a:pt x="415129" y="2190211"/>
                </a:moveTo>
                <a:lnTo>
                  <a:pt x="420171" y="2144873"/>
                </a:lnTo>
                <a:lnTo>
                  <a:pt x="426993" y="2081737"/>
                </a:lnTo>
                <a:lnTo>
                  <a:pt x="428937" y="2063211"/>
                </a:lnTo>
              </a:path>
              <a:path w="552450" h="4451984">
                <a:moveTo>
                  <a:pt x="428937" y="2063211"/>
                </a:moveTo>
                <a:lnTo>
                  <a:pt x="433652" y="2018278"/>
                </a:lnTo>
                <a:lnTo>
                  <a:pt x="440146" y="1954501"/>
                </a:lnTo>
                <a:lnTo>
                  <a:pt x="441953" y="1936211"/>
                </a:lnTo>
              </a:path>
              <a:path w="552450" h="4451984">
                <a:moveTo>
                  <a:pt x="441953" y="1936211"/>
                </a:moveTo>
                <a:lnTo>
                  <a:pt x="446475" y="1890409"/>
                </a:lnTo>
                <a:lnTo>
                  <a:pt x="452637" y="1826007"/>
                </a:lnTo>
                <a:lnTo>
                  <a:pt x="454193" y="1809211"/>
                </a:lnTo>
              </a:path>
              <a:path w="552450" h="4451984">
                <a:moveTo>
                  <a:pt x="454193" y="1809211"/>
                </a:moveTo>
                <a:lnTo>
                  <a:pt x="458632" y="1761298"/>
                </a:lnTo>
                <a:lnTo>
                  <a:pt x="464458" y="1696286"/>
                </a:lnTo>
                <a:lnTo>
                  <a:pt x="465677" y="1682211"/>
                </a:lnTo>
              </a:path>
              <a:path w="552450" h="4451984">
                <a:moveTo>
                  <a:pt x="465677" y="1682211"/>
                </a:moveTo>
                <a:lnTo>
                  <a:pt x="470114" y="1630975"/>
                </a:lnTo>
                <a:lnTo>
                  <a:pt x="475600" y="1565369"/>
                </a:lnTo>
                <a:lnTo>
                  <a:pt x="476419" y="1555211"/>
                </a:lnTo>
              </a:path>
              <a:path w="552450" h="4451984">
                <a:moveTo>
                  <a:pt x="476419" y="1555211"/>
                </a:moveTo>
                <a:lnTo>
                  <a:pt x="480914" y="1499471"/>
                </a:lnTo>
                <a:lnTo>
                  <a:pt x="486056" y="1433286"/>
                </a:lnTo>
                <a:lnTo>
                  <a:pt x="491023" y="1366817"/>
                </a:lnTo>
                <a:lnTo>
                  <a:pt x="495735" y="1301205"/>
                </a:lnTo>
              </a:path>
              <a:path w="552450" h="4451984">
                <a:moveTo>
                  <a:pt x="495734" y="1301211"/>
                </a:moveTo>
                <a:lnTo>
                  <a:pt x="495817" y="1300068"/>
                </a:lnTo>
                <a:lnTo>
                  <a:pt x="500434" y="1233043"/>
                </a:lnTo>
                <a:lnTo>
                  <a:pt x="504316" y="1174211"/>
                </a:lnTo>
              </a:path>
              <a:path w="552450" h="4451984">
                <a:moveTo>
                  <a:pt x="504316" y="1174211"/>
                </a:moveTo>
                <a:lnTo>
                  <a:pt x="504875" y="1165747"/>
                </a:lnTo>
                <a:lnTo>
                  <a:pt x="509138" y="1098182"/>
                </a:lnTo>
                <a:lnTo>
                  <a:pt x="512208" y="1047211"/>
                </a:lnTo>
              </a:path>
              <a:path w="552450" h="4451984">
                <a:moveTo>
                  <a:pt x="512208" y="1047211"/>
                </a:moveTo>
                <a:lnTo>
                  <a:pt x="513223" y="1030352"/>
                </a:lnTo>
                <a:lnTo>
                  <a:pt x="517128" y="962262"/>
                </a:lnTo>
                <a:lnTo>
                  <a:pt x="519419" y="920211"/>
                </a:lnTo>
              </a:path>
              <a:path w="552450" h="4451984">
                <a:moveTo>
                  <a:pt x="519419" y="920211"/>
                </a:moveTo>
                <a:lnTo>
                  <a:pt x="520852" y="893915"/>
                </a:lnTo>
                <a:lnTo>
                  <a:pt x="524394" y="825316"/>
                </a:lnTo>
                <a:lnTo>
                  <a:pt x="525961" y="793211"/>
                </a:lnTo>
              </a:path>
              <a:path w="552450" h="4451984">
                <a:moveTo>
                  <a:pt x="525961" y="793211"/>
                </a:moveTo>
                <a:lnTo>
                  <a:pt x="527754" y="756467"/>
                </a:lnTo>
                <a:lnTo>
                  <a:pt x="530930" y="687373"/>
                </a:lnTo>
                <a:lnTo>
                  <a:pt x="531843" y="666211"/>
                </a:lnTo>
              </a:path>
              <a:path w="552450" h="4451984">
                <a:moveTo>
                  <a:pt x="531843" y="666211"/>
                </a:moveTo>
                <a:lnTo>
                  <a:pt x="533922" y="618038"/>
                </a:lnTo>
                <a:lnTo>
                  <a:pt x="536728" y="548466"/>
                </a:lnTo>
                <a:lnTo>
                  <a:pt x="539347" y="478660"/>
                </a:lnTo>
                <a:lnTo>
                  <a:pt x="541654" y="412207"/>
                </a:lnTo>
              </a:path>
              <a:path w="552450" h="4451984">
                <a:moveTo>
                  <a:pt x="541653" y="412211"/>
                </a:moveTo>
                <a:lnTo>
                  <a:pt x="541778" y="408624"/>
                </a:lnTo>
                <a:lnTo>
                  <a:pt x="544020" y="338362"/>
                </a:lnTo>
                <a:lnTo>
                  <a:pt x="545569" y="285211"/>
                </a:lnTo>
              </a:path>
              <a:path w="552450" h="4451984">
                <a:moveTo>
                  <a:pt x="545569" y="285211"/>
                </a:moveTo>
                <a:lnTo>
                  <a:pt x="546073" y="267879"/>
                </a:lnTo>
                <a:lnTo>
                  <a:pt x="547935" y="197177"/>
                </a:lnTo>
                <a:lnTo>
                  <a:pt x="548853" y="158211"/>
                </a:lnTo>
              </a:path>
              <a:path w="552450" h="4451984">
                <a:moveTo>
                  <a:pt x="548853" y="158211"/>
                </a:moveTo>
                <a:lnTo>
                  <a:pt x="549606" y="126261"/>
                </a:lnTo>
                <a:lnTo>
                  <a:pt x="551083" y="55134"/>
                </a:lnTo>
                <a:lnTo>
                  <a:pt x="551514" y="31211"/>
                </a:lnTo>
              </a:path>
              <a:path w="552450" h="4451984">
                <a:moveTo>
                  <a:pt x="551514" y="31211"/>
                </a:moveTo>
                <a:lnTo>
                  <a:pt x="552076" y="0"/>
                </a:lnTo>
              </a:path>
            </a:pathLst>
          </a:custGeom>
          <a:ln w="3810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709356" y="3983371"/>
            <a:ext cx="992505" cy="992505"/>
          </a:xfrm>
          <a:custGeom>
            <a:avLst/>
            <a:gdLst/>
            <a:ahLst/>
            <a:cxnLst/>
            <a:rect l="l" t="t" r="r" b="b"/>
            <a:pathLst>
              <a:path w="992505" h="992504">
                <a:moveTo>
                  <a:pt x="496231" y="992462"/>
                </a:moveTo>
                <a:lnTo>
                  <a:pt x="448441" y="990191"/>
                </a:lnTo>
                <a:lnTo>
                  <a:pt x="401936" y="983515"/>
                </a:lnTo>
                <a:lnTo>
                  <a:pt x="356924" y="972642"/>
                </a:lnTo>
                <a:lnTo>
                  <a:pt x="313613" y="957780"/>
                </a:lnTo>
                <a:lnTo>
                  <a:pt x="272211" y="939138"/>
                </a:lnTo>
                <a:lnTo>
                  <a:pt x="232927" y="916923"/>
                </a:lnTo>
                <a:lnTo>
                  <a:pt x="195967" y="891343"/>
                </a:lnTo>
                <a:lnTo>
                  <a:pt x="161541" y="862607"/>
                </a:lnTo>
                <a:lnTo>
                  <a:pt x="129855" y="830921"/>
                </a:lnTo>
                <a:lnTo>
                  <a:pt x="101119" y="796495"/>
                </a:lnTo>
                <a:lnTo>
                  <a:pt x="75539" y="759535"/>
                </a:lnTo>
                <a:lnTo>
                  <a:pt x="53324" y="720251"/>
                </a:lnTo>
                <a:lnTo>
                  <a:pt x="34682" y="678849"/>
                </a:lnTo>
                <a:lnTo>
                  <a:pt x="19820" y="635539"/>
                </a:lnTo>
                <a:lnTo>
                  <a:pt x="8947" y="590527"/>
                </a:lnTo>
                <a:lnTo>
                  <a:pt x="2271" y="544022"/>
                </a:lnTo>
                <a:lnTo>
                  <a:pt x="0" y="496231"/>
                </a:lnTo>
                <a:lnTo>
                  <a:pt x="2271" y="448441"/>
                </a:lnTo>
                <a:lnTo>
                  <a:pt x="8947" y="401936"/>
                </a:lnTo>
                <a:lnTo>
                  <a:pt x="19820" y="356924"/>
                </a:lnTo>
                <a:lnTo>
                  <a:pt x="34682" y="313613"/>
                </a:lnTo>
                <a:lnTo>
                  <a:pt x="53324" y="272211"/>
                </a:lnTo>
                <a:lnTo>
                  <a:pt x="75539" y="232927"/>
                </a:lnTo>
                <a:lnTo>
                  <a:pt x="101119" y="195967"/>
                </a:lnTo>
                <a:lnTo>
                  <a:pt x="129855" y="161541"/>
                </a:lnTo>
                <a:lnTo>
                  <a:pt x="161541" y="129855"/>
                </a:lnTo>
                <a:lnTo>
                  <a:pt x="195967" y="101119"/>
                </a:lnTo>
                <a:lnTo>
                  <a:pt x="232927" y="75539"/>
                </a:lnTo>
                <a:lnTo>
                  <a:pt x="272211" y="53324"/>
                </a:lnTo>
                <a:lnTo>
                  <a:pt x="313613" y="34682"/>
                </a:lnTo>
                <a:lnTo>
                  <a:pt x="356924" y="19820"/>
                </a:lnTo>
                <a:lnTo>
                  <a:pt x="401936" y="8947"/>
                </a:lnTo>
                <a:lnTo>
                  <a:pt x="448441" y="2271"/>
                </a:lnTo>
                <a:lnTo>
                  <a:pt x="496231" y="0"/>
                </a:lnTo>
                <a:lnTo>
                  <a:pt x="544021" y="2271"/>
                </a:lnTo>
                <a:lnTo>
                  <a:pt x="590527" y="8947"/>
                </a:lnTo>
                <a:lnTo>
                  <a:pt x="635539" y="19820"/>
                </a:lnTo>
                <a:lnTo>
                  <a:pt x="678849" y="34682"/>
                </a:lnTo>
                <a:lnTo>
                  <a:pt x="720251" y="53324"/>
                </a:lnTo>
                <a:lnTo>
                  <a:pt x="759535" y="75539"/>
                </a:lnTo>
                <a:lnTo>
                  <a:pt x="796495" y="101119"/>
                </a:lnTo>
                <a:lnTo>
                  <a:pt x="830921" y="129855"/>
                </a:lnTo>
                <a:lnTo>
                  <a:pt x="862607" y="161541"/>
                </a:lnTo>
                <a:lnTo>
                  <a:pt x="891344" y="195967"/>
                </a:lnTo>
                <a:lnTo>
                  <a:pt x="916923" y="232927"/>
                </a:lnTo>
                <a:lnTo>
                  <a:pt x="939138" y="272211"/>
                </a:lnTo>
                <a:lnTo>
                  <a:pt x="957780" y="313613"/>
                </a:lnTo>
                <a:lnTo>
                  <a:pt x="972642" y="356924"/>
                </a:lnTo>
                <a:lnTo>
                  <a:pt x="983515" y="401936"/>
                </a:lnTo>
                <a:lnTo>
                  <a:pt x="990191" y="448441"/>
                </a:lnTo>
                <a:lnTo>
                  <a:pt x="992463" y="496231"/>
                </a:lnTo>
                <a:lnTo>
                  <a:pt x="990191" y="544022"/>
                </a:lnTo>
                <a:lnTo>
                  <a:pt x="983515" y="590527"/>
                </a:lnTo>
                <a:lnTo>
                  <a:pt x="972642" y="635539"/>
                </a:lnTo>
                <a:lnTo>
                  <a:pt x="957780" y="678849"/>
                </a:lnTo>
                <a:lnTo>
                  <a:pt x="939138" y="720251"/>
                </a:lnTo>
                <a:lnTo>
                  <a:pt x="916923" y="759535"/>
                </a:lnTo>
                <a:lnTo>
                  <a:pt x="891344" y="796495"/>
                </a:lnTo>
                <a:lnTo>
                  <a:pt x="862607" y="830921"/>
                </a:lnTo>
                <a:lnTo>
                  <a:pt x="830921" y="862607"/>
                </a:lnTo>
                <a:lnTo>
                  <a:pt x="796495" y="891343"/>
                </a:lnTo>
                <a:lnTo>
                  <a:pt x="759535" y="916923"/>
                </a:lnTo>
                <a:lnTo>
                  <a:pt x="720251" y="939138"/>
                </a:lnTo>
                <a:lnTo>
                  <a:pt x="678849" y="957780"/>
                </a:lnTo>
                <a:lnTo>
                  <a:pt x="635539" y="972642"/>
                </a:lnTo>
                <a:lnTo>
                  <a:pt x="590527" y="983515"/>
                </a:lnTo>
                <a:lnTo>
                  <a:pt x="544021" y="990191"/>
                </a:lnTo>
                <a:lnTo>
                  <a:pt x="496231" y="992462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077805" y="4246992"/>
            <a:ext cx="255904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345">
                <a:solidFill>
                  <a:srgbClr val="FFFEFE"/>
                </a:solidFill>
                <a:latin typeface="Trebuchet MS"/>
                <a:cs typeface="Trebuchet MS"/>
              </a:rPr>
              <a:t>4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51509" y="331574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51509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51509" y="5094058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951509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126630" y="2096712"/>
            <a:ext cx="158115" cy="1617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700">
              <a:latin typeface="Trebuchet MS"/>
              <a:cs typeface="Trebuchet MS"/>
            </a:endParaRPr>
          </a:p>
          <a:p>
            <a:pPr marL="13970">
              <a:lnSpc>
                <a:spcPct val="100000"/>
              </a:lnSpc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5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951509" y="642558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128416" y="6539948"/>
            <a:ext cx="1543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51509" y="575982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122909" y="5208422"/>
            <a:ext cx="165100" cy="9505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51509" y="7093215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124844" y="7207578"/>
            <a:ext cx="16192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51509" y="776084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122909" y="7875208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13637420" y="0"/>
            <a:ext cx="4650740" cy="1359535"/>
          </a:xfrm>
          <a:custGeom>
            <a:avLst/>
            <a:gdLst/>
            <a:ahLst/>
            <a:cxnLst/>
            <a:rect l="l" t="t" r="r" b="b"/>
            <a:pathLst>
              <a:path w="4650740" h="1359535">
                <a:moveTo>
                  <a:pt x="3245655" y="1349046"/>
                </a:moveTo>
                <a:lnTo>
                  <a:pt x="3285215" y="1351607"/>
                </a:lnTo>
                <a:lnTo>
                  <a:pt x="3332992" y="1354287"/>
                </a:lnTo>
                <a:lnTo>
                  <a:pt x="3380876" y="1356559"/>
                </a:lnTo>
                <a:lnTo>
                  <a:pt x="3428867" y="1358422"/>
                </a:lnTo>
                <a:lnTo>
                  <a:pt x="3455190" y="1359216"/>
                </a:lnTo>
              </a:path>
              <a:path w="4650740" h="1359535">
                <a:moveTo>
                  <a:pt x="3788522" y="1359216"/>
                </a:moveTo>
                <a:lnTo>
                  <a:pt x="3814845" y="1358422"/>
                </a:lnTo>
                <a:lnTo>
                  <a:pt x="3862836" y="1356559"/>
                </a:lnTo>
                <a:lnTo>
                  <a:pt x="3910720" y="1354287"/>
                </a:lnTo>
                <a:lnTo>
                  <a:pt x="3958497" y="1351607"/>
                </a:lnTo>
                <a:lnTo>
                  <a:pt x="3998057" y="1349046"/>
                </a:lnTo>
              </a:path>
              <a:path w="4650740" h="1359535">
                <a:moveTo>
                  <a:pt x="3090188" y="1336346"/>
                </a:moveTo>
                <a:lnTo>
                  <a:pt x="3095220" y="1336846"/>
                </a:lnTo>
                <a:lnTo>
                  <a:pt x="3142549" y="1341139"/>
                </a:lnTo>
                <a:lnTo>
                  <a:pt x="3189992" y="1345032"/>
                </a:lnTo>
                <a:lnTo>
                  <a:pt x="3237548" y="1348521"/>
                </a:lnTo>
                <a:lnTo>
                  <a:pt x="3245655" y="1349046"/>
                </a:lnTo>
              </a:path>
              <a:path w="4650740" h="1359535">
                <a:moveTo>
                  <a:pt x="3998057" y="1349046"/>
                </a:moveTo>
                <a:lnTo>
                  <a:pt x="4006164" y="1348521"/>
                </a:lnTo>
                <a:lnTo>
                  <a:pt x="4053720" y="1345032"/>
                </a:lnTo>
                <a:lnTo>
                  <a:pt x="4101163" y="1341139"/>
                </a:lnTo>
                <a:lnTo>
                  <a:pt x="4148492" y="1336846"/>
                </a:lnTo>
                <a:lnTo>
                  <a:pt x="4153524" y="1336346"/>
                </a:lnTo>
              </a:path>
              <a:path w="4650740" h="1359535">
                <a:moveTo>
                  <a:pt x="2971638" y="1323646"/>
                </a:moveTo>
                <a:lnTo>
                  <a:pt x="3000914" y="1327065"/>
                </a:lnTo>
                <a:lnTo>
                  <a:pt x="3048008" y="1332154"/>
                </a:lnTo>
                <a:lnTo>
                  <a:pt x="3090188" y="1336346"/>
                </a:lnTo>
              </a:path>
              <a:path w="4650740" h="1359535">
                <a:moveTo>
                  <a:pt x="4153524" y="1336346"/>
                </a:moveTo>
                <a:lnTo>
                  <a:pt x="4195704" y="1332154"/>
                </a:lnTo>
                <a:lnTo>
                  <a:pt x="4242798" y="1327065"/>
                </a:lnTo>
                <a:lnTo>
                  <a:pt x="4272074" y="1323646"/>
                </a:lnTo>
              </a:path>
              <a:path w="4650740" h="1359535">
                <a:moveTo>
                  <a:pt x="2871661" y="1310946"/>
                </a:moveTo>
                <a:lnTo>
                  <a:pt x="2907087" y="1315701"/>
                </a:lnTo>
                <a:lnTo>
                  <a:pt x="2953940" y="1321580"/>
                </a:lnTo>
                <a:lnTo>
                  <a:pt x="2971638" y="1323646"/>
                </a:lnTo>
              </a:path>
              <a:path w="4650740" h="1359535">
                <a:moveTo>
                  <a:pt x="4272074" y="1323646"/>
                </a:moveTo>
                <a:lnTo>
                  <a:pt x="4289772" y="1321580"/>
                </a:lnTo>
                <a:lnTo>
                  <a:pt x="4336625" y="1315701"/>
                </a:lnTo>
                <a:lnTo>
                  <a:pt x="4372051" y="1310946"/>
                </a:lnTo>
              </a:path>
              <a:path w="4650740" h="1359535">
                <a:moveTo>
                  <a:pt x="2783950" y="1298246"/>
                </a:moveTo>
                <a:lnTo>
                  <a:pt x="2813752" y="1302767"/>
                </a:lnTo>
                <a:lnTo>
                  <a:pt x="2860357" y="1309429"/>
                </a:lnTo>
                <a:lnTo>
                  <a:pt x="2871661" y="1310946"/>
                </a:lnTo>
              </a:path>
              <a:path w="4650740" h="1359535">
                <a:moveTo>
                  <a:pt x="4372051" y="1310946"/>
                </a:moveTo>
                <a:lnTo>
                  <a:pt x="4383355" y="1309429"/>
                </a:lnTo>
                <a:lnTo>
                  <a:pt x="4429960" y="1302767"/>
                </a:lnTo>
                <a:lnTo>
                  <a:pt x="4459762" y="1298246"/>
                </a:lnTo>
              </a:path>
              <a:path w="4650740" h="1359535">
                <a:moveTo>
                  <a:pt x="2631974" y="1272846"/>
                </a:moveTo>
                <a:lnTo>
                  <a:pt x="2674703" y="1280455"/>
                </a:lnTo>
                <a:lnTo>
                  <a:pt x="2720924" y="1288279"/>
                </a:lnTo>
                <a:lnTo>
                  <a:pt x="2767274" y="1295716"/>
                </a:lnTo>
                <a:lnTo>
                  <a:pt x="2783950" y="1298246"/>
                </a:lnTo>
              </a:path>
              <a:path w="4650740" h="1359535">
                <a:moveTo>
                  <a:pt x="4459762" y="1298246"/>
                </a:moveTo>
                <a:lnTo>
                  <a:pt x="4476438" y="1295716"/>
                </a:lnTo>
                <a:lnTo>
                  <a:pt x="4522788" y="1288279"/>
                </a:lnTo>
                <a:lnTo>
                  <a:pt x="4569009" y="1280455"/>
                </a:lnTo>
                <a:lnTo>
                  <a:pt x="4611738" y="1272846"/>
                </a:lnTo>
              </a:path>
              <a:path w="4650740" h="1359535">
                <a:moveTo>
                  <a:pt x="2501443" y="1247446"/>
                </a:moveTo>
                <a:lnTo>
                  <a:pt x="2536840" y="1254689"/>
                </a:lnTo>
                <a:lnTo>
                  <a:pt x="2582660" y="1263659"/>
                </a:lnTo>
                <a:lnTo>
                  <a:pt x="2628615" y="1272248"/>
                </a:lnTo>
                <a:lnTo>
                  <a:pt x="2631974" y="1272846"/>
                </a:lnTo>
              </a:path>
              <a:path w="4650740" h="1359535">
                <a:moveTo>
                  <a:pt x="4611738" y="1272846"/>
                </a:moveTo>
                <a:lnTo>
                  <a:pt x="4615097" y="1272248"/>
                </a:lnTo>
                <a:lnTo>
                  <a:pt x="4650579" y="1265617"/>
                </a:lnTo>
              </a:path>
              <a:path w="4650740" h="1359535">
                <a:moveTo>
                  <a:pt x="0" y="0"/>
                </a:moveTo>
                <a:lnTo>
                  <a:pt x="30725" y="26752"/>
                </a:lnTo>
                <a:lnTo>
                  <a:pt x="64845" y="55976"/>
                </a:lnTo>
                <a:lnTo>
                  <a:pt x="99206" y="84925"/>
                </a:lnTo>
                <a:lnTo>
                  <a:pt x="133805" y="113597"/>
                </a:lnTo>
                <a:lnTo>
                  <a:pt x="168642" y="141992"/>
                </a:lnTo>
                <a:lnTo>
                  <a:pt x="203715" y="170106"/>
                </a:lnTo>
                <a:lnTo>
                  <a:pt x="239021" y="197939"/>
                </a:lnTo>
                <a:lnTo>
                  <a:pt x="274559" y="225489"/>
                </a:lnTo>
                <a:lnTo>
                  <a:pt x="310328" y="252754"/>
                </a:lnTo>
                <a:lnTo>
                  <a:pt x="346326" y="279732"/>
                </a:lnTo>
                <a:lnTo>
                  <a:pt x="382550" y="306422"/>
                </a:lnTo>
                <a:lnTo>
                  <a:pt x="418888" y="332930"/>
                </a:lnTo>
                <a:lnTo>
                  <a:pt x="455674" y="358930"/>
                </a:lnTo>
                <a:lnTo>
                  <a:pt x="492570" y="384744"/>
                </a:lnTo>
                <a:lnTo>
                  <a:pt x="529685" y="410264"/>
                </a:lnTo>
                <a:lnTo>
                  <a:pt x="567020" y="435486"/>
                </a:lnTo>
                <a:lnTo>
                  <a:pt x="604571" y="460410"/>
                </a:lnTo>
                <a:lnTo>
                  <a:pt x="642337" y="485034"/>
                </a:lnTo>
                <a:lnTo>
                  <a:pt x="680317" y="509356"/>
                </a:lnTo>
                <a:lnTo>
                  <a:pt x="718508" y="533374"/>
                </a:lnTo>
                <a:lnTo>
                  <a:pt x="756909" y="557086"/>
                </a:lnTo>
                <a:lnTo>
                  <a:pt x="795519" y="580492"/>
                </a:lnTo>
                <a:lnTo>
                  <a:pt x="834335" y="603588"/>
                </a:lnTo>
                <a:lnTo>
                  <a:pt x="873356" y="626375"/>
                </a:lnTo>
                <a:lnTo>
                  <a:pt x="912580" y="648849"/>
                </a:lnTo>
                <a:lnTo>
                  <a:pt x="952006" y="671009"/>
                </a:lnTo>
                <a:lnTo>
                  <a:pt x="991632" y="692853"/>
                </a:lnTo>
                <a:lnTo>
                  <a:pt x="1031455" y="714380"/>
                </a:lnTo>
                <a:lnTo>
                  <a:pt x="1071476" y="735589"/>
                </a:lnTo>
                <a:lnTo>
                  <a:pt x="1111690" y="756476"/>
                </a:lnTo>
                <a:lnTo>
                  <a:pt x="1152098" y="777041"/>
                </a:lnTo>
                <a:lnTo>
                  <a:pt x="1192697" y="797282"/>
                </a:lnTo>
                <a:lnTo>
                  <a:pt x="1233485" y="817197"/>
                </a:lnTo>
                <a:lnTo>
                  <a:pt x="1274462" y="836785"/>
                </a:lnTo>
                <a:lnTo>
                  <a:pt x="1315624" y="856043"/>
                </a:lnTo>
                <a:lnTo>
                  <a:pt x="1356971" y="874970"/>
                </a:lnTo>
                <a:lnTo>
                  <a:pt x="1398501" y="893565"/>
                </a:lnTo>
                <a:lnTo>
                  <a:pt x="1440212" y="911825"/>
                </a:lnTo>
                <a:lnTo>
                  <a:pt x="1482102" y="929750"/>
                </a:lnTo>
                <a:lnTo>
                  <a:pt x="1524170" y="947336"/>
                </a:lnTo>
                <a:lnTo>
                  <a:pt x="1566413" y="964583"/>
                </a:lnTo>
                <a:lnTo>
                  <a:pt x="1608831" y="981489"/>
                </a:lnTo>
                <a:lnTo>
                  <a:pt x="1651422" y="998052"/>
                </a:lnTo>
                <a:lnTo>
                  <a:pt x="1694183" y="1014271"/>
                </a:lnTo>
                <a:lnTo>
                  <a:pt x="1737114" y="1030143"/>
                </a:lnTo>
                <a:lnTo>
                  <a:pt x="1780211" y="1045667"/>
                </a:lnTo>
                <a:lnTo>
                  <a:pt x="1823475" y="1060842"/>
                </a:lnTo>
                <a:lnTo>
                  <a:pt x="1866903" y="1075665"/>
                </a:lnTo>
                <a:lnTo>
                  <a:pt x="1910492" y="1090135"/>
                </a:lnTo>
                <a:lnTo>
                  <a:pt x="1954243" y="1104251"/>
                </a:lnTo>
                <a:lnTo>
                  <a:pt x="1998152" y="1118009"/>
                </a:lnTo>
                <a:lnTo>
                  <a:pt x="2042219" y="1131410"/>
                </a:lnTo>
                <a:lnTo>
                  <a:pt x="2086441" y="1144451"/>
                </a:lnTo>
                <a:lnTo>
                  <a:pt x="2130817" y="1157130"/>
                </a:lnTo>
                <a:lnTo>
                  <a:pt x="2175345" y="1169446"/>
                </a:lnTo>
                <a:lnTo>
                  <a:pt x="2220023" y="1181397"/>
                </a:lnTo>
                <a:lnTo>
                  <a:pt x="2264850" y="1192981"/>
                </a:lnTo>
                <a:lnTo>
                  <a:pt x="2309824" y="1204197"/>
                </a:lnTo>
                <a:lnTo>
                  <a:pt x="2354944" y="1215042"/>
                </a:lnTo>
                <a:lnTo>
                  <a:pt x="2400207" y="1225516"/>
                </a:lnTo>
                <a:lnTo>
                  <a:pt x="2445611" y="1235616"/>
                </a:lnTo>
                <a:lnTo>
                  <a:pt x="2491156" y="1245341"/>
                </a:lnTo>
                <a:lnTo>
                  <a:pt x="2501443" y="1247446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70479" y="5835121"/>
            <a:ext cx="552450" cy="4451985"/>
          </a:xfrm>
          <a:custGeom>
            <a:avLst/>
            <a:gdLst/>
            <a:ahLst/>
            <a:cxnLst/>
            <a:rect l="l" t="t" r="r" b="b"/>
            <a:pathLst>
              <a:path w="552450" h="4451984">
                <a:moveTo>
                  <a:pt x="0" y="4451878"/>
                </a:moveTo>
                <a:lnTo>
                  <a:pt x="12021" y="4408506"/>
                </a:lnTo>
                <a:lnTo>
                  <a:pt x="24684" y="4361898"/>
                </a:lnTo>
                <a:lnTo>
                  <a:pt x="28063" y="4349211"/>
                </a:lnTo>
              </a:path>
              <a:path w="552450" h="4451984">
                <a:moveTo>
                  <a:pt x="28063" y="4349211"/>
                </a:moveTo>
                <a:lnTo>
                  <a:pt x="37225" y="4314809"/>
                </a:lnTo>
                <a:lnTo>
                  <a:pt x="49642" y="4267243"/>
                </a:lnTo>
                <a:lnTo>
                  <a:pt x="61166" y="4222211"/>
                </a:lnTo>
              </a:path>
              <a:path w="552450" h="4451984">
                <a:moveTo>
                  <a:pt x="61166" y="4222211"/>
                </a:moveTo>
                <a:lnTo>
                  <a:pt x="61935" y="4219205"/>
                </a:lnTo>
                <a:lnTo>
                  <a:pt x="74103" y="4170699"/>
                </a:lnTo>
                <a:lnTo>
                  <a:pt x="86145" y="4121728"/>
                </a:lnTo>
                <a:lnTo>
                  <a:pt x="92536" y="4095211"/>
                </a:lnTo>
              </a:path>
              <a:path w="552450" h="4451984">
                <a:moveTo>
                  <a:pt x="92536" y="4095211"/>
                </a:moveTo>
                <a:lnTo>
                  <a:pt x="98059" y="4072296"/>
                </a:lnTo>
                <a:lnTo>
                  <a:pt x="109844" y="4022407"/>
                </a:lnTo>
                <a:lnTo>
                  <a:pt x="121501" y="3972064"/>
                </a:lnTo>
                <a:lnTo>
                  <a:pt x="122375" y="3968211"/>
                </a:lnTo>
              </a:path>
              <a:path w="552450" h="4451984">
                <a:moveTo>
                  <a:pt x="122375" y="3968211"/>
                </a:moveTo>
                <a:lnTo>
                  <a:pt x="133026" y="3921273"/>
                </a:lnTo>
                <a:lnTo>
                  <a:pt x="144421" y="3870035"/>
                </a:lnTo>
                <a:lnTo>
                  <a:pt x="150702" y="3841211"/>
                </a:lnTo>
              </a:path>
              <a:path w="552450" h="4451984">
                <a:moveTo>
                  <a:pt x="150702" y="3841211"/>
                </a:moveTo>
                <a:lnTo>
                  <a:pt x="155683" y="3818357"/>
                </a:lnTo>
                <a:lnTo>
                  <a:pt x="166812" y="3766240"/>
                </a:lnTo>
                <a:lnTo>
                  <a:pt x="177701" y="3714189"/>
                </a:lnTo>
              </a:path>
              <a:path w="552450" h="4451984">
                <a:moveTo>
                  <a:pt x="177697" y="3714211"/>
                </a:moveTo>
                <a:lnTo>
                  <a:pt x="177806" y="3713689"/>
                </a:lnTo>
                <a:lnTo>
                  <a:pt x="188665" y="3660709"/>
                </a:lnTo>
                <a:lnTo>
                  <a:pt x="199387" y="3607302"/>
                </a:lnTo>
                <a:lnTo>
                  <a:pt x="203338" y="3587211"/>
                </a:lnTo>
              </a:path>
              <a:path w="552450" h="4451984">
                <a:moveTo>
                  <a:pt x="203338" y="3587211"/>
                </a:moveTo>
                <a:lnTo>
                  <a:pt x="209972" y="3553473"/>
                </a:lnTo>
                <a:lnTo>
                  <a:pt x="220419" y="3499225"/>
                </a:lnTo>
                <a:lnTo>
                  <a:pt x="227775" y="3460211"/>
                </a:lnTo>
              </a:path>
              <a:path w="552450" h="4451984">
                <a:moveTo>
                  <a:pt x="227775" y="3460211"/>
                </a:moveTo>
                <a:lnTo>
                  <a:pt x="230726" y="3444562"/>
                </a:lnTo>
                <a:lnTo>
                  <a:pt x="240893" y="3389489"/>
                </a:lnTo>
                <a:lnTo>
                  <a:pt x="250918" y="3334009"/>
                </a:lnTo>
                <a:lnTo>
                  <a:pt x="251059" y="3333211"/>
                </a:lnTo>
              </a:path>
              <a:path w="552450" h="4451984">
                <a:moveTo>
                  <a:pt x="251059" y="3333211"/>
                </a:moveTo>
                <a:lnTo>
                  <a:pt x="260801" y="3278125"/>
                </a:lnTo>
                <a:lnTo>
                  <a:pt x="270540" y="3221843"/>
                </a:lnTo>
                <a:lnTo>
                  <a:pt x="273187" y="3206211"/>
                </a:lnTo>
              </a:path>
              <a:path w="552450" h="4451984">
                <a:moveTo>
                  <a:pt x="273187" y="3206211"/>
                </a:moveTo>
                <a:lnTo>
                  <a:pt x="280135" y="3165165"/>
                </a:lnTo>
                <a:lnTo>
                  <a:pt x="289585" y="3108095"/>
                </a:lnTo>
                <a:lnTo>
                  <a:pt x="294261" y="3079211"/>
                </a:lnTo>
              </a:path>
              <a:path w="552450" h="4451984">
                <a:moveTo>
                  <a:pt x="294261" y="3079211"/>
                </a:moveTo>
                <a:lnTo>
                  <a:pt x="298888" y="3050638"/>
                </a:lnTo>
                <a:lnTo>
                  <a:pt x="308043" y="2992796"/>
                </a:lnTo>
                <a:lnTo>
                  <a:pt x="314322" y="2952211"/>
                </a:lnTo>
              </a:path>
              <a:path w="552450" h="4451984">
                <a:moveTo>
                  <a:pt x="314322" y="2952211"/>
                </a:moveTo>
                <a:lnTo>
                  <a:pt x="317050" y="2934575"/>
                </a:lnTo>
                <a:lnTo>
                  <a:pt x="325908" y="2875978"/>
                </a:lnTo>
                <a:lnTo>
                  <a:pt x="333404" y="2825211"/>
                </a:lnTo>
              </a:path>
              <a:path w="552450" h="4451984">
                <a:moveTo>
                  <a:pt x="333404" y="2825211"/>
                </a:moveTo>
                <a:lnTo>
                  <a:pt x="334615" y="2817008"/>
                </a:lnTo>
                <a:lnTo>
                  <a:pt x="343170" y="2757670"/>
                </a:lnTo>
                <a:lnTo>
                  <a:pt x="351540" y="2698207"/>
                </a:lnTo>
              </a:path>
              <a:path w="552450" h="4451984">
                <a:moveTo>
                  <a:pt x="351539" y="2698211"/>
                </a:moveTo>
                <a:lnTo>
                  <a:pt x="351573" y="2697968"/>
                </a:lnTo>
                <a:lnTo>
                  <a:pt x="359823" y="2637904"/>
                </a:lnTo>
                <a:lnTo>
                  <a:pt x="367917" y="2577484"/>
                </a:lnTo>
                <a:lnTo>
                  <a:pt x="368737" y="2571211"/>
                </a:lnTo>
              </a:path>
              <a:path w="552450" h="4451984">
                <a:moveTo>
                  <a:pt x="368737" y="2571211"/>
                </a:moveTo>
                <a:lnTo>
                  <a:pt x="375857" y="2516711"/>
                </a:lnTo>
                <a:lnTo>
                  <a:pt x="383640" y="2455588"/>
                </a:lnTo>
                <a:lnTo>
                  <a:pt x="385051" y="2444211"/>
                </a:lnTo>
              </a:path>
              <a:path w="552450" h="4451984">
                <a:moveTo>
                  <a:pt x="385051" y="2444211"/>
                </a:moveTo>
                <a:lnTo>
                  <a:pt x="391265" y="2394121"/>
                </a:lnTo>
                <a:lnTo>
                  <a:pt x="398732" y="2332311"/>
                </a:lnTo>
                <a:lnTo>
                  <a:pt x="400507" y="2317211"/>
                </a:lnTo>
              </a:path>
              <a:path w="552450" h="4451984">
                <a:moveTo>
                  <a:pt x="400507" y="2317211"/>
                </a:moveTo>
                <a:lnTo>
                  <a:pt x="406039" y="2270165"/>
                </a:lnTo>
                <a:lnTo>
                  <a:pt x="413186" y="2207684"/>
                </a:lnTo>
                <a:lnTo>
                  <a:pt x="415129" y="2190211"/>
                </a:lnTo>
              </a:path>
              <a:path w="552450" h="4451984">
                <a:moveTo>
                  <a:pt x="415129" y="2190211"/>
                </a:moveTo>
                <a:lnTo>
                  <a:pt x="420171" y="2144873"/>
                </a:lnTo>
                <a:lnTo>
                  <a:pt x="426993" y="2081737"/>
                </a:lnTo>
                <a:lnTo>
                  <a:pt x="428937" y="2063211"/>
                </a:lnTo>
              </a:path>
              <a:path w="552450" h="4451984">
                <a:moveTo>
                  <a:pt x="428937" y="2063211"/>
                </a:moveTo>
                <a:lnTo>
                  <a:pt x="433652" y="2018278"/>
                </a:lnTo>
                <a:lnTo>
                  <a:pt x="440146" y="1954501"/>
                </a:lnTo>
                <a:lnTo>
                  <a:pt x="441953" y="1936211"/>
                </a:lnTo>
              </a:path>
              <a:path w="552450" h="4451984">
                <a:moveTo>
                  <a:pt x="441953" y="1936211"/>
                </a:moveTo>
                <a:lnTo>
                  <a:pt x="446475" y="1890409"/>
                </a:lnTo>
                <a:lnTo>
                  <a:pt x="452637" y="1826007"/>
                </a:lnTo>
                <a:lnTo>
                  <a:pt x="454193" y="1809211"/>
                </a:lnTo>
              </a:path>
              <a:path w="552450" h="4451984">
                <a:moveTo>
                  <a:pt x="454193" y="1809211"/>
                </a:moveTo>
                <a:lnTo>
                  <a:pt x="458632" y="1761298"/>
                </a:lnTo>
                <a:lnTo>
                  <a:pt x="464458" y="1696286"/>
                </a:lnTo>
                <a:lnTo>
                  <a:pt x="465677" y="1682211"/>
                </a:lnTo>
              </a:path>
              <a:path w="552450" h="4451984">
                <a:moveTo>
                  <a:pt x="465677" y="1682211"/>
                </a:moveTo>
                <a:lnTo>
                  <a:pt x="470114" y="1630975"/>
                </a:lnTo>
                <a:lnTo>
                  <a:pt x="475600" y="1565369"/>
                </a:lnTo>
                <a:lnTo>
                  <a:pt x="476419" y="1555211"/>
                </a:lnTo>
              </a:path>
              <a:path w="552450" h="4451984">
                <a:moveTo>
                  <a:pt x="476419" y="1555211"/>
                </a:moveTo>
                <a:lnTo>
                  <a:pt x="480914" y="1499471"/>
                </a:lnTo>
                <a:lnTo>
                  <a:pt x="486056" y="1433286"/>
                </a:lnTo>
                <a:lnTo>
                  <a:pt x="491023" y="1366817"/>
                </a:lnTo>
                <a:lnTo>
                  <a:pt x="495735" y="1301205"/>
                </a:lnTo>
              </a:path>
              <a:path w="552450" h="4451984">
                <a:moveTo>
                  <a:pt x="495734" y="1301211"/>
                </a:moveTo>
                <a:lnTo>
                  <a:pt x="495817" y="1300068"/>
                </a:lnTo>
                <a:lnTo>
                  <a:pt x="500434" y="1233043"/>
                </a:lnTo>
                <a:lnTo>
                  <a:pt x="504316" y="1174211"/>
                </a:lnTo>
              </a:path>
              <a:path w="552450" h="4451984">
                <a:moveTo>
                  <a:pt x="504316" y="1174211"/>
                </a:moveTo>
                <a:lnTo>
                  <a:pt x="504875" y="1165747"/>
                </a:lnTo>
                <a:lnTo>
                  <a:pt x="509138" y="1098182"/>
                </a:lnTo>
                <a:lnTo>
                  <a:pt x="512208" y="1047211"/>
                </a:lnTo>
              </a:path>
              <a:path w="552450" h="4451984">
                <a:moveTo>
                  <a:pt x="512208" y="1047211"/>
                </a:moveTo>
                <a:lnTo>
                  <a:pt x="513223" y="1030352"/>
                </a:lnTo>
                <a:lnTo>
                  <a:pt x="517128" y="962262"/>
                </a:lnTo>
                <a:lnTo>
                  <a:pt x="519419" y="920211"/>
                </a:lnTo>
              </a:path>
              <a:path w="552450" h="4451984">
                <a:moveTo>
                  <a:pt x="519419" y="920211"/>
                </a:moveTo>
                <a:lnTo>
                  <a:pt x="520852" y="893915"/>
                </a:lnTo>
                <a:lnTo>
                  <a:pt x="524394" y="825316"/>
                </a:lnTo>
                <a:lnTo>
                  <a:pt x="525961" y="793211"/>
                </a:lnTo>
              </a:path>
              <a:path w="552450" h="4451984">
                <a:moveTo>
                  <a:pt x="525961" y="793211"/>
                </a:moveTo>
                <a:lnTo>
                  <a:pt x="527754" y="756467"/>
                </a:lnTo>
                <a:lnTo>
                  <a:pt x="530930" y="687373"/>
                </a:lnTo>
                <a:lnTo>
                  <a:pt x="531843" y="666211"/>
                </a:lnTo>
              </a:path>
              <a:path w="552450" h="4451984">
                <a:moveTo>
                  <a:pt x="531843" y="666211"/>
                </a:moveTo>
                <a:lnTo>
                  <a:pt x="533922" y="618038"/>
                </a:lnTo>
                <a:lnTo>
                  <a:pt x="536728" y="548466"/>
                </a:lnTo>
                <a:lnTo>
                  <a:pt x="539347" y="478660"/>
                </a:lnTo>
                <a:lnTo>
                  <a:pt x="541654" y="412207"/>
                </a:lnTo>
              </a:path>
              <a:path w="552450" h="4451984">
                <a:moveTo>
                  <a:pt x="541653" y="412211"/>
                </a:moveTo>
                <a:lnTo>
                  <a:pt x="541778" y="408624"/>
                </a:lnTo>
                <a:lnTo>
                  <a:pt x="544020" y="338362"/>
                </a:lnTo>
                <a:lnTo>
                  <a:pt x="545569" y="285211"/>
                </a:lnTo>
              </a:path>
              <a:path w="552450" h="4451984">
                <a:moveTo>
                  <a:pt x="545569" y="285211"/>
                </a:moveTo>
                <a:lnTo>
                  <a:pt x="546073" y="267879"/>
                </a:lnTo>
                <a:lnTo>
                  <a:pt x="547935" y="197177"/>
                </a:lnTo>
                <a:lnTo>
                  <a:pt x="548853" y="158211"/>
                </a:lnTo>
              </a:path>
              <a:path w="552450" h="4451984">
                <a:moveTo>
                  <a:pt x="548853" y="158211"/>
                </a:moveTo>
                <a:lnTo>
                  <a:pt x="549606" y="126261"/>
                </a:lnTo>
                <a:lnTo>
                  <a:pt x="551083" y="55134"/>
                </a:lnTo>
                <a:lnTo>
                  <a:pt x="551514" y="31211"/>
                </a:lnTo>
              </a:path>
              <a:path w="552450" h="4451984">
                <a:moveTo>
                  <a:pt x="551514" y="31211"/>
                </a:moveTo>
                <a:lnTo>
                  <a:pt x="552076" y="0"/>
                </a:lnTo>
              </a:path>
            </a:pathLst>
          </a:custGeom>
          <a:ln w="3810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09356" y="4655765"/>
            <a:ext cx="992505" cy="992505"/>
          </a:xfrm>
          <a:custGeom>
            <a:avLst/>
            <a:gdLst/>
            <a:ahLst/>
            <a:cxnLst/>
            <a:rect l="l" t="t" r="r" b="b"/>
            <a:pathLst>
              <a:path w="992505" h="992504">
                <a:moveTo>
                  <a:pt x="496231" y="992463"/>
                </a:moveTo>
                <a:lnTo>
                  <a:pt x="448441" y="990191"/>
                </a:lnTo>
                <a:lnTo>
                  <a:pt x="401936" y="983515"/>
                </a:lnTo>
                <a:lnTo>
                  <a:pt x="356924" y="972642"/>
                </a:lnTo>
                <a:lnTo>
                  <a:pt x="313613" y="957781"/>
                </a:lnTo>
                <a:lnTo>
                  <a:pt x="272211" y="939138"/>
                </a:lnTo>
                <a:lnTo>
                  <a:pt x="232927" y="916924"/>
                </a:lnTo>
                <a:lnTo>
                  <a:pt x="195967" y="891344"/>
                </a:lnTo>
                <a:lnTo>
                  <a:pt x="161541" y="862607"/>
                </a:lnTo>
                <a:lnTo>
                  <a:pt x="129855" y="830922"/>
                </a:lnTo>
                <a:lnTo>
                  <a:pt x="101119" y="796495"/>
                </a:lnTo>
                <a:lnTo>
                  <a:pt x="75539" y="759536"/>
                </a:lnTo>
                <a:lnTo>
                  <a:pt x="53324" y="720251"/>
                </a:lnTo>
                <a:lnTo>
                  <a:pt x="34682" y="678849"/>
                </a:lnTo>
                <a:lnTo>
                  <a:pt x="19820" y="635539"/>
                </a:lnTo>
                <a:lnTo>
                  <a:pt x="8947" y="590527"/>
                </a:lnTo>
                <a:lnTo>
                  <a:pt x="2271" y="544021"/>
                </a:lnTo>
                <a:lnTo>
                  <a:pt x="0" y="496231"/>
                </a:lnTo>
                <a:lnTo>
                  <a:pt x="2271" y="448441"/>
                </a:lnTo>
                <a:lnTo>
                  <a:pt x="8947" y="401936"/>
                </a:lnTo>
                <a:lnTo>
                  <a:pt x="19820" y="356924"/>
                </a:lnTo>
                <a:lnTo>
                  <a:pt x="34682" y="313613"/>
                </a:lnTo>
                <a:lnTo>
                  <a:pt x="53324" y="272211"/>
                </a:lnTo>
                <a:lnTo>
                  <a:pt x="75539" y="232927"/>
                </a:lnTo>
                <a:lnTo>
                  <a:pt x="101119" y="195967"/>
                </a:lnTo>
                <a:lnTo>
                  <a:pt x="129855" y="161541"/>
                </a:lnTo>
                <a:lnTo>
                  <a:pt x="161541" y="129855"/>
                </a:lnTo>
                <a:lnTo>
                  <a:pt x="195967" y="101119"/>
                </a:lnTo>
                <a:lnTo>
                  <a:pt x="232927" y="75539"/>
                </a:lnTo>
                <a:lnTo>
                  <a:pt x="272211" y="53324"/>
                </a:lnTo>
                <a:lnTo>
                  <a:pt x="313613" y="34682"/>
                </a:lnTo>
                <a:lnTo>
                  <a:pt x="356924" y="19820"/>
                </a:lnTo>
                <a:lnTo>
                  <a:pt x="401936" y="8947"/>
                </a:lnTo>
                <a:lnTo>
                  <a:pt x="448441" y="2271"/>
                </a:lnTo>
                <a:lnTo>
                  <a:pt x="496231" y="0"/>
                </a:lnTo>
                <a:lnTo>
                  <a:pt x="544021" y="2271"/>
                </a:lnTo>
                <a:lnTo>
                  <a:pt x="590527" y="8947"/>
                </a:lnTo>
                <a:lnTo>
                  <a:pt x="635539" y="19820"/>
                </a:lnTo>
                <a:lnTo>
                  <a:pt x="678849" y="34682"/>
                </a:lnTo>
                <a:lnTo>
                  <a:pt x="720251" y="53324"/>
                </a:lnTo>
                <a:lnTo>
                  <a:pt x="759535" y="75539"/>
                </a:lnTo>
                <a:lnTo>
                  <a:pt x="796495" y="101119"/>
                </a:lnTo>
                <a:lnTo>
                  <a:pt x="830921" y="129855"/>
                </a:lnTo>
                <a:lnTo>
                  <a:pt x="862607" y="161541"/>
                </a:lnTo>
                <a:lnTo>
                  <a:pt x="891344" y="195967"/>
                </a:lnTo>
                <a:lnTo>
                  <a:pt x="916923" y="232927"/>
                </a:lnTo>
                <a:lnTo>
                  <a:pt x="939138" y="272211"/>
                </a:lnTo>
                <a:lnTo>
                  <a:pt x="957780" y="313613"/>
                </a:lnTo>
                <a:lnTo>
                  <a:pt x="972642" y="356924"/>
                </a:lnTo>
                <a:lnTo>
                  <a:pt x="983515" y="401936"/>
                </a:lnTo>
                <a:lnTo>
                  <a:pt x="990191" y="448441"/>
                </a:lnTo>
                <a:lnTo>
                  <a:pt x="992463" y="496231"/>
                </a:lnTo>
                <a:lnTo>
                  <a:pt x="990191" y="544021"/>
                </a:lnTo>
                <a:lnTo>
                  <a:pt x="983515" y="590527"/>
                </a:lnTo>
                <a:lnTo>
                  <a:pt x="972642" y="635539"/>
                </a:lnTo>
                <a:lnTo>
                  <a:pt x="957780" y="678849"/>
                </a:lnTo>
                <a:lnTo>
                  <a:pt x="939138" y="720251"/>
                </a:lnTo>
                <a:lnTo>
                  <a:pt x="916923" y="759536"/>
                </a:lnTo>
                <a:lnTo>
                  <a:pt x="891344" y="796495"/>
                </a:lnTo>
                <a:lnTo>
                  <a:pt x="862607" y="830922"/>
                </a:lnTo>
                <a:lnTo>
                  <a:pt x="830921" y="862607"/>
                </a:lnTo>
                <a:lnTo>
                  <a:pt x="796495" y="891344"/>
                </a:lnTo>
                <a:lnTo>
                  <a:pt x="759535" y="916924"/>
                </a:lnTo>
                <a:lnTo>
                  <a:pt x="720251" y="939138"/>
                </a:lnTo>
                <a:lnTo>
                  <a:pt x="678849" y="957781"/>
                </a:lnTo>
                <a:lnTo>
                  <a:pt x="635539" y="972642"/>
                </a:lnTo>
                <a:lnTo>
                  <a:pt x="590527" y="983515"/>
                </a:lnTo>
                <a:lnTo>
                  <a:pt x="544021" y="990191"/>
                </a:lnTo>
                <a:lnTo>
                  <a:pt x="496231" y="992463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1087925" y="4919385"/>
            <a:ext cx="23558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175">
                <a:solidFill>
                  <a:srgbClr val="FFFEFE"/>
                </a:solidFill>
                <a:latin typeface="Trebuchet MS"/>
                <a:cs typeface="Trebuchet MS"/>
              </a:rPr>
              <a:t>5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951509" y="3320505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51509" y="1987110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1154163" y="2101474"/>
            <a:ext cx="10287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951509" y="398813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120379" y="3434867"/>
            <a:ext cx="170815" cy="952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51509" y="265287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128118" y="2767237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951509" y="6430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1128416" y="6544710"/>
            <a:ext cx="1543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951509" y="576458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1122909" y="5878947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951509" y="708845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1124844" y="7202816"/>
            <a:ext cx="16192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951509" y="775608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1122909" y="7870445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8335520" y="-514350"/>
            <a:ext cx="10467340" cy="5347335"/>
            <a:chOff x="8335520" y="-514350"/>
            <a:chExt cx="10467340" cy="5347335"/>
          </a:xfrm>
        </p:grpSpPr>
        <p:pic>
          <p:nvPicPr>
            <p:cNvPr id="21" name="object 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35520" y="1200705"/>
              <a:ext cx="9110995" cy="3632200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3637419" y="0"/>
              <a:ext cx="4650740" cy="1359535"/>
            </a:xfrm>
            <a:custGeom>
              <a:avLst/>
              <a:gdLst/>
              <a:ahLst/>
              <a:cxnLst/>
              <a:rect l="l" t="t" r="r" b="b"/>
              <a:pathLst>
                <a:path w="4650740" h="1359535">
                  <a:moveTo>
                    <a:pt x="3245655" y="1349046"/>
                  </a:moveTo>
                  <a:lnTo>
                    <a:pt x="3285215" y="1351607"/>
                  </a:lnTo>
                  <a:lnTo>
                    <a:pt x="3332992" y="1354287"/>
                  </a:lnTo>
                  <a:lnTo>
                    <a:pt x="3380876" y="1356559"/>
                  </a:lnTo>
                  <a:lnTo>
                    <a:pt x="3428867" y="1358422"/>
                  </a:lnTo>
                  <a:lnTo>
                    <a:pt x="3455190" y="1359216"/>
                  </a:lnTo>
                </a:path>
                <a:path w="4650740" h="1359535">
                  <a:moveTo>
                    <a:pt x="3788522" y="1359216"/>
                  </a:moveTo>
                  <a:lnTo>
                    <a:pt x="3814845" y="1358422"/>
                  </a:lnTo>
                  <a:lnTo>
                    <a:pt x="3862836" y="1356559"/>
                  </a:lnTo>
                  <a:lnTo>
                    <a:pt x="3910720" y="1354287"/>
                  </a:lnTo>
                  <a:lnTo>
                    <a:pt x="3958497" y="1351607"/>
                  </a:lnTo>
                  <a:lnTo>
                    <a:pt x="3998057" y="1349046"/>
                  </a:lnTo>
                </a:path>
                <a:path w="4650740" h="1359535">
                  <a:moveTo>
                    <a:pt x="3090188" y="1336346"/>
                  </a:moveTo>
                  <a:lnTo>
                    <a:pt x="3095220" y="1336846"/>
                  </a:lnTo>
                  <a:lnTo>
                    <a:pt x="3142549" y="1341139"/>
                  </a:lnTo>
                  <a:lnTo>
                    <a:pt x="3189992" y="1345032"/>
                  </a:lnTo>
                  <a:lnTo>
                    <a:pt x="3237548" y="1348521"/>
                  </a:lnTo>
                  <a:lnTo>
                    <a:pt x="3245655" y="1349046"/>
                  </a:lnTo>
                </a:path>
                <a:path w="4650740" h="1359535">
                  <a:moveTo>
                    <a:pt x="3998057" y="1349046"/>
                  </a:moveTo>
                  <a:lnTo>
                    <a:pt x="4006164" y="1348521"/>
                  </a:lnTo>
                  <a:lnTo>
                    <a:pt x="4053720" y="1345032"/>
                  </a:lnTo>
                  <a:lnTo>
                    <a:pt x="4101163" y="1341139"/>
                  </a:lnTo>
                  <a:lnTo>
                    <a:pt x="4148492" y="1336846"/>
                  </a:lnTo>
                  <a:lnTo>
                    <a:pt x="4153524" y="1336346"/>
                  </a:lnTo>
                </a:path>
                <a:path w="4650740" h="1359535">
                  <a:moveTo>
                    <a:pt x="2971638" y="1323646"/>
                  </a:moveTo>
                  <a:lnTo>
                    <a:pt x="3000914" y="1327065"/>
                  </a:lnTo>
                  <a:lnTo>
                    <a:pt x="3048008" y="1332154"/>
                  </a:lnTo>
                  <a:lnTo>
                    <a:pt x="3090188" y="1336346"/>
                  </a:lnTo>
                </a:path>
                <a:path w="4650740" h="1359535">
                  <a:moveTo>
                    <a:pt x="4153524" y="1336346"/>
                  </a:moveTo>
                  <a:lnTo>
                    <a:pt x="4195704" y="1332154"/>
                  </a:lnTo>
                  <a:lnTo>
                    <a:pt x="4242798" y="1327065"/>
                  </a:lnTo>
                  <a:lnTo>
                    <a:pt x="4272074" y="1323646"/>
                  </a:lnTo>
                </a:path>
                <a:path w="4650740" h="1359535">
                  <a:moveTo>
                    <a:pt x="2871661" y="1310946"/>
                  </a:moveTo>
                  <a:lnTo>
                    <a:pt x="2907087" y="1315701"/>
                  </a:lnTo>
                  <a:lnTo>
                    <a:pt x="2953940" y="1321580"/>
                  </a:lnTo>
                  <a:lnTo>
                    <a:pt x="2971638" y="1323646"/>
                  </a:lnTo>
                </a:path>
                <a:path w="4650740" h="1359535">
                  <a:moveTo>
                    <a:pt x="4272074" y="1323646"/>
                  </a:moveTo>
                  <a:lnTo>
                    <a:pt x="4289772" y="1321580"/>
                  </a:lnTo>
                  <a:lnTo>
                    <a:pt x="4336625" y="1315701"/>
                  </a:lnTo>
                  <a:lnTo>
                    <a:pt x="4372051" y="1310946"/>
                  </a:lnTo>
                </a:path>
                <a:path w="4650740" h="1359535">
                  <a:moveTo>
                    <a:pt x="2783950" y="1298246"/>
                  </a:moveTo>
                  <a:lnTo>
                    <a:pt x="2813752" y="1302767"/>
                  </a:lnTo>
                  <a:lnTo>
                    <a:pt x="2860357" y="1309429"/>
                  </a:lnTo>
                  <a:lnTo>
                    <a:pt x="2871661" y="1310946"/>
                  </a:lnTo>
                </a:path>
                <a:path w="4650740" h="1359535">
                  <a:moveTo>
                    <a:pt x="4372051" y="1310946"/>
                  </a:moveTo>
                  <a:lnTo>
                    <a:pt x="4383355" y="1309429"/>
                  </a:lnTo>
                  <a:lnTo>
                    <a:pt x="4429960" y="1302767"/>
                  </a:lnTo>
                  <a:lnTo>
                    <a:pt x="4459762" y="1298246"/>
                  </a:lnTo>
                </a:path>
                <a:path w="4650740" h="1359535">
                  <a:moveTo>
                    <a:pt x="2631974" y="1272846"/>
                  </a:moveTo>
                  <a:lnTo>
                    <a:pt x="2674703" y="1280455"/>
                  </a:lnTo>
                  <a:lnTo>
                    <a:pt x="2720924" y="1288279"/>
                  </a:lnTo>
                  <a:lnTo>
                    <a:pt x="2767274" y="1295716"/>
                  </a:lnTo>
                  <a:lnTo>
                    <a:pt x="2783950" y="1298246"/>
                  </a:lnTo>
                </a:path>
                <a:path w="4650740" h="1359535">
                  <a:moveTo>
                    <a:pt x="4459762" y="1298246"/>
                  </a:moveTo>
                  <a:lnTo>
                    <a:pt x="4476438" y="1295716"/>
                  </a:lnTo>
                  <a:lnTo>
                    <a:pt x="4522788" y="1288279"/>
                  </a:lnTo>
                  <a:lnTo>
                    <a:pt x="4569009" y="1280455"/>
                  </a:lnTo>
                  <a:lnTo>
                    <a:pt x="4611738" y="1272846"/>
                  </a:lnTo>
                </a:path>
                <a:path w="4650740" h="1359535">
                  <a:moveTo>
                    <a:pt x="2501443" y="1247446"/>
                  </a:moveTo>
                  <a:lnTo>
                    <a:pt x="2536840" y="1254689"/>
                  </a:lnTo>
                  <a:lnTo>
                    <a:pt x="2582660" y="1263659"/>
                  </a:lnTo>
                  <a:lnTo>
                    <a:pt x="2628615" y="1272248"/>
                  </a:lnTo>
                  <a:lnTo>
                    <a:pt x="2631974" y="1272846"/>
                  </a:lnTo>
                </a:path>
                <a:path w="4650740" h="1359535">
                  <a:moveTo>
                    <a:pt x="4611738" y="1272846"/>
                  </a:moveTo>
                  <a:lnTo>
                    <a:pt x="4615097" y="1272248"/>
                  </a:lnTo>
                  <a:lnTo>
                    <a:pt x="4650579" y="1265617"/>
                  </a:lnTo>
                </a:path>
                <a:path w="4650740" h="1359535">
                  <a:moveTo>
                    <a:pt x="0" y="0"/>
                  </a:moveTo>
                  <a:lnTo>
                    <a:pt x="30725" y="26752"/>
                  </a:lnTo>
                  <a:lnTo>
                    <a:pt x="64845" y="55976"/>
                  </a:lnTo>
                  <a:lnTo>
                    <a:pt x="99206" y="84925"/>
                  </a:lnTo>
                  <a:lnTo>
                    <a:pt x="133805" y="113597"/>
                  </a:lnTo>
                  <a:lnTo>
                    <a:pt x="168642" y="141992"/>
                  </a:lnTo>
                  <a:lnTo>
                    <a:pt x="203715" y="170106"/>
                  </a:lnTo>
                  <a:lnTo>
                    <a:pt x="239021" y="197939"/>
                  </a:lnTo>
                  <a:lnTo>
                    <a:pt x="274559" y="225489"/>
                  </a:lnTo>
                  <a:lnTo>
                    <a:pt x="310328" y="252754"/>
                  </a:lnTo>
                  <a:lnTo>
                    <a:pt x="346326" y="279732"/>
                  </a:lnTo>
                  <a:lnTo>
                    <a:pt x="382550" y="306422"/>
                  </a:lnTo>
                  <a:lnTo>
                    <a:pt x="418888" y="332930"/>
                  </a:lnTo>
                  <a:lnTo>
                    <a:pt x="455674" y="358930"/>
                  </a:lnTo>
                  <a:lnTo>
                    <a:pt x="492570" y="384744"/>
                  </a:lnTo>
                  <a:lnTo>
                    <a:pt x="529685" y="410264"/>
                  </a:lnTo>
                  <a:lnTo>
                    <a:pt x="567020" y="435486"/>
                  </a:lnTo>
                  <a:lnTo>
                    <a:pt x="604571" y="460410"/>
                  </a:lnTo>
                  <a:lnTo>
                    <a:pt x="642337" y="485034"/>
                  </a:lnTo>
                  <a:lnTo>
                    <a:pt x="680317" y="509356"/>
                  </a:lnTo>
                  <a:lnTo>
                    <a:pt x="718508" y="533374"/>
                  </a:lnTo>
                  <a:lnTo>
                    <a:pt x="756909" y="557086"/>
                  </a:lnTo>
                  <a:lnTo>
                    <a:pt x="795519" y="580492"/>
                  </a:lnTo>
                  <a:lnTo>
                    <a:pt x="834335" y="603588"/>
                  </a:lnTo>
                  <a:lnTo>
                    <a:pt x="873356" y="626375"/>
                  </a:lnTo>
                  <a:lnTo>
                    <a:pt x="912580" y="648849"/>
                  </a:lnTo>
                  <a:lnTo>
                    <a:pt x="952006" y="671009"/>
                  </a:lnTo>
                  <a:lnTo>
                    <a:pt x="991632" y="692853"/>
                  </a:lnTo>
                  <a:lnTo>
                    <a:pt x="1031455" y="714380"/>
                  </a:lnTo>
                  <a:lnTo>
                    <a:pt x="1071476" y="735589"/>
                  </a:lnTo>
                  <a:lnTo>
                    <a:pt x="1111690" y="756476"/>
                  </a:lnTo>
                  <a:lnTo>
                    <a:pt x="1152098" y="777041"/>
                  </a:lnTo>
                  <a:lnTo>
                    <a:pt x="1192697" y="797282"/>
                  </a:lnTo>
                  <a:lnTo>
                    <a:pt x="1233485" y="817197"/>
                  </a:lnTo>
                  <a:lnTo>
                    <a:pt x="1274462" y="836785"/>
                  </a:lnTo>
                  <a:lnTo>
                    <a:pt x="1315624" y="856043"/>
                  </a:lnTo>
                  <a:lnTo>
                    <a:pt x="1356971" y="874970"/>
                  </a:lnTo>
                  <a:lnTo>
                    <a:pt x="1398501" y="893565"/>
                  </a:lnTo>
                  <a:lnTo>
                    <a:pt x="1440212" y="911825"/>
                  </a:lnTo>
                  <a:lnTo>
                    <a:pt x="1482102" y="929750"/>
                  </a:lnTo>
                  <a:lnTo>
                    <a:pt x="1524170" y="947336"/>
                  </a:lnTo>
                  <a:lnTo>
                    <a:pt x="1566413" y="964583"/>
                  </a:lnTo>
                  <a:lnTo>
                    <a:pt x="1608831" y="981489"/>
                  </a:lnTo>
                  <a:lnTo>
                    <a:pt x="1651422" y="998052"/>
                  </a:lnTo>
                  <a:lnTo>
                    <a:pt x="1694183" y="1014271"/>
                  </a:lnTo>
                  <a:lnTo>
                    <a:pt x="1737114" y="1030143"/>
                  </a:lnTo>
                  <a:lnTo>
                    <a:pt x="1780211" y="1045667"/>
                  </a:lnTo>
                  <a:lnTo>
                    <a:pt x="1823475" y="1060842"/>
                  </a:lnTo>
                  <a:lnTo>
                    <a:pt x="1866903" y="1075665"/>
                  </a:lnTo>
                  <a:lnTo>
                    <a:pt x="1910492" y="1090135"/>
                  </a:lnTo>
                  <a:lnTo>
                    <a:pt x="1954243" y="1104251"/>
                  </a:lnTo>
                  <a:lnTo>
                    <a:pt x="1998152" y="1118009"/>
                  </a:lnTo>
                  <a:lnTo>
                    <a:pt x="2042219" y="1131410"/>
                  </a:lnTo>
                  <a:lnTo>
                    <a:pt x="2086441" y="1144451"/>
                  </a:lnTo>
                  <a:lnTo>
                    <a:pt x="2130817" y="1157130"/>
                  </a:lnTo>
                  <a:lnTo>
                    <a:pt x="2175345" y="1169446"/>
                  </a:lnTo>
                  <a:lnTo>
                    <a:pt x="2220023" y="1181397"/>
                  </a:lnTo>
                  <a:lnTo>
                    <a:pt x="2264850" y="1192981"/>
                  </a:lnTo>
                  <a:lnTo>
                    <a:pt x="2309824" y="1204197"/>
                  </a:lnTo>
                  <a:lnTo>
                    <a:pt x="2354944" y="1215042"/>
                  </a:lnTo>
                  <a:lnTo>
                    <a:pt x="2400207" y="1225516"/>
                  </a:lnTo>
                  <a:lnTo>
                    <a:pt x="2445611" y="1235616"/>
                  </a:lnTo>
                  <a:lnTo>
                    <a:pt x="2491156" y="1245341"/>
                  </a:lnTo>
                  <a:lnTo>
                    <a:pt x="2501443" y="1247446"/>
                  </a:lnTo>
                </a:path>
              </a:pathLst>
            </a:custGeom>
            <a:ln w="1028699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12254961" y="6168430"/>
            <a:ext cx="5017135" cy="2387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638810">
              <a:lnSpc>
                <a:spcPct val="113999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Lorem</a:t>
            </a:r>
            <a:r>
              <a:rPr dirty="0" sz="1700" spc="4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114">
                <a:solidFill>
                  <a:srgbClr val="181818"/>
                </a:solidFill>
                <a:latin typeface="Trebuchet MS"/>
                <a:cs typeface="Trebuchet MS"/>
              </a:rPr>
              <a:t>ipsum</a:t>
            </a:r>
            <a:r>
              <a:rPr dirty="0" sz="1700" spc="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95">
                <a:solidFill>
                  <a:srgbClr val="181818"/>
                </a:solidFill>
                <a:latin typeface="Trebuchet MS"/>
                <a:cs typeface="Trebuchet MS"/>
              </a:rPr>
              <a:t>dolor</a:t>
            </a:r>
            <a:r>
              <a:rPr dirty="0" sz="1700" spc="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sit</a:t>
            </a:r>
            <a:r>
              <a:rPr dirty="0" sz="1700" spc="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amet,</a:t>
            </a:r>
            <a:r>
              <a:rPr dirty="0" sz="1700" spc="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75">
                <a:solidFill>
                  <a:srgbClr val="181818"/>
                </a:solidFill>
                <a:latin typeface="Trebuchet MS"/>
                <a:cs typeface="Trebuchet MS"/>
              </a:rPr>
              <a:t>consectetur </a:t>
            </a:r>
            <a:r>
              <a:rPr dirty="0" sz="1700" spc="90">
                <a:solidFill>
                  <a:srgbClr val="181818"/>
                </a:solidFill>
                <a:latin typeface="Trebuchet MS"/>
                <a:cs typeface="Trebuchet MS"/>
              </a:rPr>
              <a:t>adipiscing</a:t>
            </a:r>
            <a:r>
              <a:rPr dirty="0" sz="1700" spc="3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-35">
                <a:solidFill>
                  <a:srgbClr val="181818"/>
                </a:solidFill>
                <a:latin typeface="Trebuchet MS"/>
                <a:cs typeface="Trebuchet MS"/>
              </a:rPr>
              <a:t>elit.</a:t>
            </a:r>
            <a:r>
              <a:rPr dirty="0" sz="1700" spc="4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95">
                <a:solidFill>
                  <a:srgbClr val="181818"/>
                </a:solidFill>
                <a:latin typeface="Trebuchet MS"/>
                <a:cs typeface="Trebuchet MS"/>
              </a:rPr>
              <a:t>Vestibulum</a:t>
            </a:r>
            <a:r>
              <a:rPr dirty="0" sz="1700" spc="3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45">
                <a:solidFill>
                  <a:srgbClr val="181818"/>
                </a:solidFill>
                <a:latin typeface="Trebuchet MS"/>
                <a:cs typeface="Trebuchet MS"/>
              </a:rPr>
              <a:t>eleifend</a:t>
            </a:r>
            <a:r>
              <a:rPr dirty="0" sz="1700" spc="4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tellus</a:t>
            </a:r>
            <a:r>
              <a:rPr dirty="0" sz="1700" spc="4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-25">
                <a:solidFill>
                  <a:srgbClr val="181818"/>
                </a:solidFill>
                <a:latin typeface="Trebuchet MS"/>
                <a:cs typeface="Trebuchet MS"/>
              </a:rPr>
              <a:t>et </a:t>
            </a:r>
            <a:r>
              <a:rPr dirty="0" sz="1700" spc="45">
                <a:solidFill>
                  <a:srgbClr val="181818"/>
                </a:solidFill>
                <a:latin typeface="Trebuchet MS"/>
                <a:cs typeface="Trebuchet MS"/>
              </a:rPr>
              <a:t>iaculis</a:t>
            </a:r>
            <a:r>
              <a:rPr dirty="0" sz="1700" spc="3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iaculis.</a:t>
            </a:r>
            <a:r>
              <a:rPr dirty="0" sz="1700" spc="4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120">
                <a:solidFill>
                  <a:srgbClr val="181818"/>
                </a:solidFill>
                <a:latin typeface="Trebuchet MS"/>
                <a:cs typeface="Trebuchet MS"/>
              </a:rPr>
              <a:t>Cras</a:t>
            </a:r>
            <a:r>
              <a:rPr dirty="0" sz="1700" spc="3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ac</a:t>
            </a:r>
            <a:r>
              <a:rPr dirty="0" sz="1700" spc="4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nisl</a:t>
            </a:r>
            <a:r>
              <a:rPr dirty="0" sz="1700" spc="4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60">
                <a:solidFill>
                  <a:srgbClr val="181818"/>
                </a:solidFill>
                <a:latin typeface="Trebuchet MS"/>
                <a:cs typeface="Trebuchet MS"/>
              </a:rPr>
              <a:t>id</a:t>
            </a:r>
            <a:r>
              <a:rPr dirty="0" sz="1700" spc="3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75">
                <a:solidFill>
                  <a:srgbClr val="181818"/>
                </a:solidFill>
                <a:latin typeface="Trebuchet MS"/>
                <a:cs typeface="Trebuchet MS"/>
              </a:rPr>
              <a:t>est</a:t>
            </a:r>
            <a:r>
              <a:rPr dirty="0" sz="1700" spc="4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65">
                <a:solidFill>
                  <a:srgbClr val="181818"/>
                </a:solidFill>
                <a:latin typeface="Trebuchet MS"/>
                <a:cs typeface="Trebuchet MS"/>
              </a:rPr>
              <a:t>scelerisque </a:t>
            </a: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pretium</a:t>
            </a:r>
            <a:r>
              <a:rPr dirty="0" sz="1700" spc="1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55">
                <a:solidFill>
                  <a:srgbClr val="181818"/>
                </a:solidFill>
                <a:latin typeface="Trebuchet MS"/>
                <a:cs typeface="Trebuchet MS"/>
              </a:rPr>
              <a:t>vel</a:t>
            </a:r>
            <a:r>
              <a:rPr dirty="0" sz="1700" spc="2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et</a:t>
            </a:r>
            <a:r>
              <a:rPr dirty="0" sz="1700" spc="1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dui.</a:t>
            </a:r>
            <a:r>
              <a:rPr dirty="0" sz="1700" spc="2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165">
                <a:solidFill>
                  <a:srgbClr val="181818"/>
                </a:solidFill>
                <a:latin typeface="Trebuchet MS"/>
                <a:cs typeface="Trebuchet MS"/>
              </a:rPr>
              <a:t>Sed</a:t>
            </a:r>
            <a:r>
              <a:rPr dirty="0" sz="1700" spc="2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ac</a:t>
            </a:r>
            <a:r>
              <a:rPr dirty="0" sz="1700" spc="1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80">
                <a:solidFill>
                  <a:srgbClr val="181818"/>
                </a:solidFill>
                <a:latin typeface="Trebuchet MS"/>
                <a:cs typeface="Trebuchet MS"/>
              </a:rPr>
              <a:t>arcu</a:t>
            </a:r>
            <a:r>
              <a:rPr dirty="0" sz="1700" spc="2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-10">
                <a:solidFill>
                  <a:srgbClr val="181818"/>
                </a:solidFill>
                <a:latin typeface="Trebuchet MS"/>
                <a:cs typeface="Trebuchet MS"/>
              </a:rPr>
              <a:t>molestie, </a:t>
            </a:r>
            <a:r>
              <a:rPr dirty="0" sz="1700" spc="45">
                <a:solidFill>
                  <a:srgbClr val="181818"/>
                </a:solidFill>
                <a:latin typeface="Trebuchet MS"/>
                <a:cs typeface="Trebuchet MS"/>
              </a:rPr>
              <a:t>sollicitudin</a:t>
            </a:r>
            <a:r>
              <a:rPr dirty="0" sz="1700" spc="-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95">
                <a:solidFill>
                  <a:srgbClr val="181818"/>
                </a:solidFill>
                <a:latin typeface="Trebuchet MS"/>
                <a:cs typeface="Trebuchet MS"/>
              </a:rPr>
              <a:t>diam</a:t>
            </a:r>
            <a:r>
              <a:rPr dirty="0" sz="1700" spc="-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-20">
                <a:solidFill>
                  <a:srgbClr val="181818"/>
                </a:solidFill>
                <a:latin typeface="Trebuchet MS"/>
                <a:cs typeface="Trebuchet MS"/>
              </a:rPr>
              <a:t>in,</a:t>
            </a:r>
            <a:r>
              <a:rPr dirty="0" sz="1700" spc="-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60">
                <a:solidFill>
                  <a:srgbClr val="181818"/>
                </a:solidFill>
                <a:latin typeface="Trebuchet MS"/>
                <a:cs typeface="Trebuchet MS"/>
              </a:rPr>
              <a:t>placerat</a:t>
            </a:r>
            <a:r>
              <a:rPr dirty="0" sz="1700" spc="-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65">
                <a:solidFill>
                  <a:srgbClr val="181818"/>
                </a:solidFill>
                <a:latin typeface="Trebuchet MS"/>
                <a:cs typeface="Trebuchet MS"/>
              </a:rPr>
              <a:t>quam.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85">
                <a:solidFill>
                  <a:srgbClr val="181818"/>
                </a:solidFill>
                <a:latin typeface="Trebuchet MS"/>
                <a:cs typeface="Trebuchet MS"/>
              </a:rPr>
              <a:t>Vestibulum </a:t>
            </a:r>
            <a:r>
              <a:rPr dirty="0" sz="1700" spc="105">
                <a:solidFill>
                  <a:srgbClr val="181818"/>
                </a:solidFill>
                <a:latin typeface="Trebuchet MS"/>
                <a:cs typeface="Trebuchet MS"/>
              </a:rPr>
              <a:t>sodales</a:t>
            </a:r>
            <a:r>
              <a:rPr dirty="0" sz="1700" spc="4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75">
                <a:solidFill>
                  <a:srgbClr val="181818"/>
                </a:solidFill>
                <a:latin typeface="Trebuchet MS"/>
                <a:cs typeface="Trebuchet MS"/>
              </a:rPr>
              <a:t>risus</a:t>
            </a:r>
            <a:r>
              <a:rPr dirty="0" sz="1700" spc="4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eros,</a:t>
            </a:r>
            <a:r>
              <a:rPr dirty="0" sz="1700" spc="4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135">
                <a:solidFill>
                  <a:srgbClr val="181818"/>
                </a:solidFill>
                <a:latin typeface="Trebuchet MS"/>
                <a:cs typeface="Trebuchet MS"/>
              </a:rPr>
              <a:t>non</a:t>
            </a:r>
            <a:r>
              <a:rPr dirty="0" sz="1700" spc="4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60">
                <a:solidFill>
                  <a:srgbClr val="181818"/>
                </a:solidFill>
                <a:latin typeface="Trebuchet MS"/>
                <a:cs typeface="Trebuchet MS"/>
              </a:rPr>
              <a:t>tincidunt</a:t>
            </a:r>
            <a:r>
              <a:rPr dirty="0" sz="1700" spc="4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95">
                <a:solidFill>
                  <a:srgbClr val="181818"/>
                </a:solidFill>
                <a:latin typeface="Trebuchet MS"/>
                <a:cs typeface="Trebuchet MS"/>
              </a:rPr>
              <a:t>metus </a:t>
            </a: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vulputate</a:t>
            </a:r>
            <a:r>
              <a:rPr dirty="0" sz="1700" spc="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sit</a:t>
            </a:r>
            <a:r>
              <a:rPr dirty="0" sz="1700" spc="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>
                <a:solidFill>
                  <a:srgbClr val="181818"/>
                </a:solidFill>
                <a:latin typeface="Trebuchet MS"/>
                <a:cs typeface="Trebuchet MS"/>
              </a:rPr>
              <a:t>amet.</a:t>
            </a:r>
            <a:r>
              <a:rPr dirty="0" sz="1700" spc="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Suspendisse</a:t>
            </a:r>
            <a:r>
              <a:rPr dirty="0" sz="1700" spc="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700" spc="135">
                <a:solidFill>
                  <a:srgbClr val="181818"/>
                </a:solidFill>
                <a:latin typeface="Trebuchet MS"/>
                <a:cs typeface="Trebuchet MS"/>
              </a:rPr>
              <a:t>non</a:t>
            </a:r>
            <a:r>
              <a:rPr dirty="0" sz="1700" spc="50">
                <a:solidFill>
                  <a:srgbClr val="181818"/>
                </a:solidFill>
                <a:latin typeface="Trebuchet MS"/>
                <a:cs typeface="Trebuchet MS"/>
              </a:rPr>
              <a:t> blandit</a:t>
            </a:r>
            <a:endParaRPr sz="1700">
              <a:latin typeface="Trebuchet MS"/>
              <a:cs typeface="Trebuchet MS"/>
            </a:endParaRPr>
          </a:p>
          <a:p>
            <a:pPr algn="r" marR="5080">
              <a:lnSpc>
                <a:spcPct val="100000"/>
              </a:lnSpc>
              <a:spcBef>
                <a:spcPts val="284"/>
              </a:spcBef>
            </a:pPr>
            <a:r>
              <a:rPr dirty="0" sz="1700" spc="-10">
                <a:solidFill>
                  <a:srgbClr val="181818"/>
                </a:solidFill>
                <a:latin typeface="Trebuchet MS"/>
                <a:cs typeface="Trebuchet MS"/>
              </a:rPr>
              <a:t>tellus.</a:t>
            </a:r>
            <a:endParaRPr sz="1700">
              <a:latin typeface="Trebuchet MS"/>
              <a:cs typeface="Trebuchet MS"/>
            </a:endParaRPr>
          </a:p>
        </p:txBody>
      </p:sp>
      <p:pic>
        <p:nvPicPr>
          <p:cNvPr id="24" name="object 2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9919" y="5557687"/>
            <a:ext cx="8934614" cy="3573846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737219" y="2302477"/>
            <a:ext cx="4382135" cy="1168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10"/>
              <a:t>Project</a:t>
            </a:r>
            <a:r>
              <a:rPr dirty="0" spc="20"/>
              <a:t> </a:t>
            </a:r>
            <a:r>
              <a:rPr dirty="0" spc="210"/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3637420" y="0"/>
            <a:ext cx="4650740" cy="1359535"/>
          </a:xfrm>
          <a:custGeom>
            <a:avLst/>
            <a:gdLst/>
            <a:ahLst/>
            <a:cxnLst/>
            <a:rect l="l" t="t" r="r" b="b"/>
            <a:pathLst>
              <a:path w="4650740" h="1359535">
                <a:moveTo>
                  <a:pt x="3245655" y="1349046"/>
                </a:moveTo>
                <a:lnTo>
                  <a:pt x="3285215" y="1351607"/>
                </a:lnTo>
                <a:lnTo>
                  <a:pt x="3332992" y="1354287"/>
                </a:lnTo>
                <a:lnTo>
                  <a:pt x="3380876" y="1356559"/>
                </a:lnTo>
                <a:lnTo>
                  <a:pt x="3428867" y="1358422"/>
                </a:lnTo>
                <a:lnTo>
                  <a:pt x="3455190" y="1359216"/>
                </a:lnTo>
              </a:path>
              <a:path w="4650740" h="1359535">
                <a:moveTo>
                  <a:pt x="3788522" y="1359216"/>
                </a:moveTo>
                <a:lnTo>
                  <a:pt x="3814845" y="1358422"/>
                </a:lnTo>
                <a:lnTo>
                  <a:pt x="3862836" y="1356559"/>
                </a:lnTo>
                <a:lnTo>
                  <a:pt x="3910720" y="1354287"/>
                </a:lnTo>
                <a:lnTo>
                  <a:pt x="3958497" y="1351607"/>
                </a:lnTo>
                <a:lnTo>
                  <a:pt x="3998057" y="1349046"/>
                </a:lnTo>
              </a:path>
              <a:path w="4650740" h="1359535">
                <a:moveTo>
                  <a:pt x="3090188" y="1336346"/>
                </a:moveTo>
                <a:lnTo>
                  <a:pt x="3095220" y="1336846"/>
                </a:lnTo>
                <a:lnTo>
                  <a:pt x="3142549" y="1341139"/>
                </a:lnTo>
                <a:lnTo>
                  <a:pt x="3189992" y="1345032"/>
                </a:lnTo>
                <a:lnTo>
                  <a:pt x="3237548" y="1348521"/>
                </a:lnTo>
                <a:lnTo>
                  <a:pt x="3245655" y="1349046"/>
                </a:lnTo>
              </a:path>
              <a:path w="4650740" h="1359535">
                <a:moveTo>
                  <a:pt x="3998057" y="1349046"/>
                </a:moveTo>
                <a:lnTo>
                  <a:pt x="4006164" y="1348521"/>
                </a:lnTo>
                <a:lnTo>
                  <a:pt x="4053720" y="1345032"/>
                </a:lnTo>
                <a:lnTo>
                  <a:pt x="4101163" y="1341139"/>
                </a:lnTo>
                <a:lnTo>
                  <a:pt x="4148492" y="1336846"/>
                </a:lnTo>
                <a:lnTo>
                  <a:pt x="4153524" y="1336346"/>
                </a:lnTo>
              </a:path>
              <a:path w="4650740" h="1359535">
                <a:moveTo>
                  <a:pt x="2971638" y="1323646"/>
                </a:moveTo>
                <a:lnTo>
                  <a:pt x="3000914" y="1327065"/>
                </a:lnTo>
                <a:lnTo>
                  <a:pt x="3048008" y="1332154"/>
                </a:lnTo>
                <a:lnTo>
                  <a:pt x="3090188" y="1336346"/>
                </a:lnTo>
              </a:path>
              <a:path w="4650740" h="1359535">
                <a:moveTo>
                  <a:pt x="4153524" y="1336346"/>
                </a:moveTo>
                <a:lnTo>
                  <a:pt x="4195704" y="1332154"/>
                </a:lnTo>
                <a:lnTo>
                  <a:pt x="4242798" y="1327065"/>
                </a:lnTo>
                <a:lnTo>
                  <a:pt x="4272074" y="1323646"/>
                </a:lnTo>
              </a:path>
              <a:path w="4650740" h="1359535">
                <a:moveTo>
                  <a:pt x="2871661" y="1310946"/>
                </a:moveTo>
                <a:lnTo>
                  <a:pt x="2907087" y="1315701"/>
                </a:lnTo>
                <a:lnTo>
                  <a:pt x="2953940" y="1321580"/>
                </a:lnTo>
                <a:lnTo>
                  <a:pt x="2971638" y="1323646"/>
                </a:lnTo>
              </a:path>
              <a:path w="4650740" h="1359535">
                <a:moveTo>
                  <a:pt x="4272074" y="1323646"/>
                </a:moveTo>
                <a:lnTo>
                  <a:pt x="4289772" y="1321580"/>
                </a:lnTo>
                <a:lnTo>
                  <a:pt x="4336625" y="1315701"/>
                </a:lnTo>
                <a:lnTo>
                  <a:pt x="4372051" y="1310946"/>
                </a:lnTo>
              </a:path>
              <a:path w="4650740" h="1359535">
                <a:moveTo>
                  <a:pt x="2783950" y="1298246"/>
                </a:moveTo>
                <a:lnTo>
                  <a:pt x="2813752" y="1302767"/>
                </a:lnTo>
                <a:lnTo>
                  <a:pt x="2860357" y="1309429"/>
                </a:lnTo>
                <a:lnTo>
                  <a:pt x="2871661" y="1310946"/>
                </a:lnTo>
              </a:path>
              <a:path w="4650740" h="1359535">
                <a:moveTo>
                  <a:pt x="4372051" y="1310946"/>
                </a:moveTo>
                <a:lnTo>
                  <a:pt x="4383355" y="1309429"/>
                </a:lnTo>
                <a:lnTo>
                  <a:pt x="4429960" y="1302767"/>
                </a:lnTo>
                <a:lnTo>
                  <a:pt x="4459762" y="1298246"/>
                </a:lnTo>
              </a:path>
              <a:path w="4650740" h="1359535">
                <a:moveTo>
                  <a:pt x="2631974" y="1272846"/>
                </a:moveTo>
                <a:lnTo>
                  <a:pt x="2674703" y="1280455"/>
                </a:lnTo>
                <a:lnTo>
                  <a:pt x="2720924" y="1288279"/>
                </a:lnTo>
                <a:lnTo>
                  <a:pt x="2767274" y="1295716"/>
                </a:lnTo>
                <a:lnTo>
                  <a:pt x="2783950" y="1298246"/>
                </a:lnTo>
              </a:path>
              <a:path w="4650740" h="1359535">
                <a:moveTo>
                  <a:pt x="4459762" y="1298246"/>
                </a:moveTo>
                <a:lnTo>
                  <a:pt x="4476438" y="1295716"/>
                </a:lnTo>
                <a:lnTo>
                  <a:pt x="4522788" y="1288279"/>
                </a:lnTo>
                <a:lnTo>
                  <a:pt x="4569009" y="1280455"/>
                </a:lnTo>
                <a:lnTo>
                  <a:pt x="4611738" y="1272846"/>
                </a:lnTo>
              </a:path>
              <a:path w="4650740" h="1359535">
                <a:moveTo>
                  <a:pt x="2501443" y="1247446"/>
                </a:moveTo>
                <a:lnTo>
                  <a:pt x="2536840" y="1254689"/>
                </a:lnTo>
                <a:lnTo>
                  <a:pt x="2582660" y="1263659"/>
                </a:lnTo>
                <a:lnTo>
                  <a:pt x="2628615" y="1272248"/>
                </a:lnTo>
                <a:lnTo>
                  <a:pt x="2631974" y="1272846"/>
                </a:lnTo>
              </a:path>
              <a:path w="4650740" h="1359535">
                <a:moveTo>
                  <a:pt x="4611738" y="1272846"/>
                </a:moveTo>
                <a:lnTo>
                  <a:pt x="4615097" y="1272248"/>
                </a:lnTo>
                <a:lnTo>
                  <a:pt x="4650579" y="1265617"/>
                </a:lnTo>
              </a:path>
              <a:path w="4650740" h="1359535">
                <a:moveTo>
                  <a:pt x="0" y="0"/>
                </a:moveTo>
                <a:lnTo>
                  <a:pt x="30725" y="26752"/>
                </a:lnTo>
                <a:lnTo>
                  <a:pt x="64845" y="55976"/>
                </a:lnTo>
                <a:lnTo>
                  <a:pt x="99206" y="84925"/>
                </a:lnTo>
                <a:lnTo>
                  <a:pt x="133805" y="113597"/>
                </a:lnTo>
                <a:lnTo>
                  <a:pt x="168642" y="141992"/>
                </a:lnTo>
                <a:lnTo>
                  <a:pt x="203715" y="170106"/>
                </a:lnTo>
                <a:lnTo>
                  <a:pt x="239021" y="197939"/>
                </a:lnTo>
                <a:lnTo>
                  <a:pt x="274559" y="225489"/>
                </a:lnTo>
                <a:lnTo>
                  <a:pt x="310328" y="252754"/>
                </a:lnTo>
                <a:lnTo>
                  <a:pt x="346326" y="279732"/>
                </a:lnTo>
                <a:lnTo>
                  <a:pt x="382550" y="306422"/>
                </a:lnTo>
                <a:lnTo>
                  <a:pt x="418888" y="332930"/>
                </a:lnTo>
                <a:lnTo>
                  <a:pt x="455674" y="358930"/>
                </a:lnTo>
                <a:lnTo>
                  <a:pt x="492570" y="384744"/>
                </a:lnTo>
                <a:lnTo>
                  <a:pt x="529685" y="410264"/>
                </a:lnTo>
                <a:lnTo>
                  <a:pt x="567020" y="435486"/>
                </a:lnTo>
                <a:lnTo>
                  <a:pt x="604571" y="460410"/>
                </a:lnTo>
                <a:lnTo>
                  <a:pt x="642337" y="485034"/>
                </a:lnTo>
                <a:lnTo>
                  <a:pt x="680317" y="509356"/>
                </a:lnTo>
                <a:lnTo>
                  <a:pt x="718508" y="533374"/>
                </a:lnTo>
                <a:lnTo>
                  <a:pt x="756909" y="557086"/>
                </a:lnTo>
                <a:lnTo>
                  <a:pt x="795519" y="580492"/>
                </a:lnTo>
                <a:lnTo>
                  <a:pt x="834335" y="603588"/>
                </a:lnTo>
                <a:lnTo>
                  <a:pt x="873356" y="626375"/>
                </a:lnTo>
                <a:lnTo>
                  <a:pt x="912580" y="648849"/>
                </a:lnTo>
                <a:lnTo>
                  <a:pt x="952006" y="671009"/>
                </a:lnTo>
                <a:lnTo>
                  <a:pt x="991632" y="692853"/>
                </a:lnTo>
                <a:lnTo>
                  <a:pt x="1031455" y="714380"/>
                </a:lnTo>
                <a:lnTo>
                  <a:pt x="1071476" y="735589"/>
                </a:lnTo>
                <a:lnTo>
                  <a:pt x="1111690" y="756476"/>
                </a:lnTo>
                <a:lnTo>
                  <a:pt x="1152098" y="777041"/>
                </a:lnTo>
                <a:lnTo>
                  <a:pt x="1192697" y="797282"/>
                </a:lnTo>
                <a:lnTo>
                  <a:pt x="1233485" y="817197"/>
                </a:lnTo>
                <a:lnTo>
                  <a:pt x="1274462" y="836785"/>
                </a:lnTo>
                <a:lnTo>
                  <a:pt x="1315624" y="856043"/>
                </a:lnTo>
                <a:lnTo>
                  <a:pt x="1356971" y="874970"/>
                </a:lnTo>
                <a:lnTo>
                  <a:pt x="1398501" y="893565"/>
                </a:lnTo>
                <a:lnTo>
                  <a:pt x="1440212" y="911825"/>
                </a:lnTo>
                <a:lnTo>
                  <a:pt x="1482102" y="929750"/>
                </a:lnTo>
                <a:lnTo>
                  <a:pt x="1524170" y="947336"/>
                </a:lnTo>
                <a:lnTo>
                  <a:pt x="1566413" y="964583"/>
                </a:lnTo>
                <a:lnTo>
                  <a:pt x="1608831" y="981489"/>
                </a:lnTo>
                <a:lnTo>
                  <a:pt x="1651422" y="998052"/>
                </a:lnTo>
                <a:lnTo>
                  <a:pt x="1694183" y="1014271"/>
                </a:lnTo>
                <a:lnTo>
                  <a:pt x="1737114" y="1030143"/>
                </a:lnTo>
                <a:lnTo>
                  <a:pt x="1780211" y="1045667"/>
                </a:lnTo>
                <a:lnTo>
                  <a:pt x="1823475" y="1060842"/>
                </a:lnTo>
                <a:lnTo>
                  <a:pt x="1866903" y="1075665"/>
                </a:lnTo>
                <a:lnTo>
                  <a:pt x="1910492" y="1090135"/>
                </a:lnTo>
                <a:lnTo>
                  <a:pt x="1954243" y="1104251"/>
                </a:lnTo>
                <a:lnTo>
                  <a:pt x="1998152" y="1118009"/>
                </a:lnTo>
                <a:lnTo>
                  <a:pt x="2042219" y="1131410"/>
                </a:lnTo>
                <a:lnTo>
                  <a:pt x="2086441" y="1144451"/>
                </a:lnTo>
                <a:lnTo>
                  <a:pt x="2130817" y="1157130"/>
                </a:lnTo>
                <a:lnTo>
                  <a:pt x="2175345" y="1169446"/>
                </a:lnTo>
                <a:lnTo>
                  <a:pt x="2220023" y="1181397"/>
                </a:lnTo>
                <a:lnTo>
                  <a:pt x="2264850" y="1192981"/>
                </a:lnTo>
                <a:lnTo>
                  <a:pt x="2309824" y="1204197"/>
                </a:lnTo>
                <a:lnTo>
                  <a:pt x="2354944" y="1215042"/>
                </a:lnTo>
                <a:lnTo>
                  <a:pt x="2400207" y="1225516"/>
                </a:lnTo>
                <a:lnTo>
                  <a:pt x="2445611" y="1235616"/>
                </a:lnTo>
                <a:lnTo>
                  <a:pt x="2491156" y="1245341"/>
                </a:lnTo>
                <a:lnTo>
                  <a:pt x="2501443" y="1247446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8907" y="423533"/>
            <a:ext cx="7014209" cy="1061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800" spc="465"/>
              <a:t>Using</a:t>
            </a:r>
            <a:r>
              <a:rPr dirty="0" sz="6800" spc="-5"/>
              <a:t> </a:t>
            </a:r>
            <a:r>
              <a:rPr dirty="0" sz="6800" spc="710"/>
              <a:t>AI</a:t>
            </a:r>
            <a:r>
              <a:rPr dirty="0" sz="6800" spc="-5"/>
              <a:t> </a:t>
            </a:r>
            <a:r>
              <a:rPr dirty="0" sz="6800" spc="250"/>
              <a:t>at</a:t>
            </a:r>
            <a:r>
              <a:rPr dirty="0" sz="6800" spc="-5"/>
              <a:t> </a:t>
            </a:r>
            <a:r>
              <a:rPr dirty="0" sz="6800" spc="665"/>
              <a:t>UC</a:t>
            </a:r>
            <a:r>
              <a:rPr dirty="0" sz="6800" spc="-5"/>
              <a:t> </a:t>
            </a:r>
            <a:r>
              <a:rPr dirty="0" sz="6800" spc="200"/>
              <a:t>-</a:t>
            </a:r>
            <a:endParaRPr sz="6800"/>
          </a:p>
        </p:txBody>
      </p:sp>
      <p:sp>
        <p:nvSpPr>
          <p:cNvPr id="4" name="object 4" descr=""/>
          <p:cNvSpPr/>
          <p:nvPr/>
        </p:nvSpPr>
        <p:spPr>
          <a:xfrm>
            <a:off x="0" y="1571231"/>
            <a:ext cx="10855325" cy="66675"/>
          </a:xfrm>
          <a:custGeom>
            <a:avLst/>
            <a:gdLst/>
            <a:ahLst/>
            <a:cxnLst/>
            <a:rect l="l" t="t" r="r" b="b"/>
            <a:pathLst>
              <a:path w="10855325" h="66675">
                <a:moveTo>
                  <a:pt x="10854811" y="47624"/>
                </a:moveTo>
                <a:lnTo>
                  <a:pt x="0" y="66086"/>
                </a:lnTo>
                <a:lnTo>
                  <a:pt x="0" y="18461"/>
                </a:lnTo>
                <a:lnTo>
                  <a:pt x="10854730" y="0"/>
                </a:lnTo>
                <a:lnTo>
                  <a:pt x="10854811" y="47624"/>
                </a:lnTo>
                <a:close/>
              </a:path>
            </a:pathLst>
          </a:custGeom>
          <a:solidFill>
            <a:srgbClr val="F9232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11762321" y="8153734"/>
            <a:ext cx="6525895" cy="2133600"/>
            <a:chOff x="11762321" y="8153734"/>
            <a:chExt cx="6525895" cy="2133600"/>
          </a:xfrm>
        </p:grpSpPr>
        <p:sp>
          <p:nvSpPr>
            <p:cNvPr id="6" name="object 6" descr=""/>
            <p:cNvSpPr/>
            <p:nvPr/>
          </p:nvSpPr>
          <p:spPr>
            <a:xfrm>
              <a:off x="15732590" y="8994267"/>
              <a:ext cx="1850389" cy="46990"/>
            </a:xfrm>
            <a:custGeom>
              <a:avLst/>
              <a:gdLst/>
              <a:ahLst/>
              <a:cxnLst/>
              <a:rect l="l" t="t" r="r" b="b"/>
              <a:pathLst>
                <a:path w="1850390" h="46990">
                  <a:moveTo>
                    <a:pt x="0" y="46493"/>
                  </a:moveTo>
                  <a:lnTo>
                    <a:pt x="1849992" y="46493"/>
                  </a:lnTo>
                  <a:lnTo>
                    <a:pt x="1849992" y="0"/>
                  </a:lnTo>
                  <a:lnTo>
                    <a:pt x="0" y="0"/>
                  </a:lnTo>
                  <a:lnTo>
                    <a:pt x="0" y="46493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41152" y="8921349"/>
              <a:ext cx="192329" cy="19232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5704074" y="9466180"/>
              <a:ext cx="1844675" cy="46990"/>
            </a:xfrm>
            <a:custGeom>
              <a:avLst/>
              <a:gdLst/>
              <a:ahLst/>
              <a:cxnLst/>
              <a:rect l="l" t="t" r="r" b="b"/>
              <a:pathLst>
                <a:path w="1844675" h="46990">
                  <a:moveTo>
                    <a:pt x="0" y="46493"/>
                  </a:moveTo>
                  <a:lnTo>
                    <a:pt x="1844103" y="46493"/>
                  </a:lnTo>
                  <a:lnTo>
                    <a:pt x="1844103" y="0"/>
                  </a:lnTo>
                  <a:lnTo>
                    <a:pt x="0" y="0"/>
                  </a:lnTo>
                  <a:lnTo>
                    <a:pt x="0" y="46493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12791" y="9393262"/>
              <a:ext cx="192329" cy="192329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5574356" y="9287643"/>
              <a:ext cx="1971039" cy="46990"/>
            </a:xfrm>
            <a:custGeom>
              <a:avLst/>
              <a:gdLst/>
              <a:ahLst/>
              <a:cxnLst/>
              <a:rect l="l" t="t" r="r" b="b"/>
              <a:pathLst>
                <a:path w="1971040" h="46990">
                  <a:moveTo>
                    <a:pt x="0" y="46493"/>
                  </a:moveTo>
                  <a:lnTo>
                    <a:pt x="1971031" y="46493"/>
                  </a:lnTo>
                  <a:lnTo>
                    <a:pt x="1971031" y="0"/>
                  </a:lnTo>
                  <a:lnTo>
                    <a:pt x="0" y="0"/>
                  </a:lnTo>
                  <a:lnTo>
                    <a:pt x="0" y="46493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82996" y="9214648"/>
              <a:ext cx="192329" cy="192329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5174819" y="9707561"/>
              <a:ext cx="2397125" cy="46990"/>
            </a:xfrm>
            <a:custGeom>
              <a:avLst/>
              <a:gdLst/>
              <a:ahLst/>
              <a:cxnLst/>
              <a:rect l="l" t="t" r="r" b="b"/>
              <a:pathLst>
                <a:path w="2397125" h="46990">
                  <a:moveTo>
                    <a:pt x="0" y="46493"/>
                  </a:moveTo>
                  <a:lnTo>
                    <a:pt x="2396992" y="46493"/>
                  </a:lnTo>
                  <a:lnTo>
                    <a:pt x="2396992" y="0"/>
                  </a:lnTo>
                  <a:lnTo>
                    <a:pt x="0" y="0"/>
                  </a:lnTo>
                  <a:lnTo>
                    <a:pt x="0" y="46493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83458" y="9634643"/>
              <a:ext cx="192329" cy="19232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3556598" y="8828439"/>
              <a:ext cx="4029075" cy="46990"/>
            </a:xfrm>
            <a:custGeom>
              <a:avLst/>
              <a:gdLst/>
              <a:ahLst/>
              <a:cxnLst/>
              <a:rect l="l" t="t" r="r" b="b"/>
              <a:pathLst>
                <a:path w="4029075" h="46990">
                  <a:moveTo>
                    <a:pt x="0" y="46493"/>
                  </a:moveTo>
                  <a:lnTo>
                    <a:pt x="4028541" y="46493"/>
                  </a:lnTo>
                  <a:lnTo>
                    <a:pt x="4028541" y="0"/>
                  </a:lnTo>
                  <a:lnTo>
                    <a:pt x="0" y="0"/>
                  </a:lnTo>
                  <a:lnTo>
                    <a:pt x="0" y="46493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65238" y="8755521"/>
              <a:ext cx="192329" cy="192329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2864784" y="8230979"/>
              <a:ext cx="656590" cy="656590"/>
            </a:xfrm>
            <a:custGeom>
              <a:avLst/>
              <a:gdLst/>
              <a:ahLst/>
              <a:cxnLst/>
              <a:rect l="l" t="t" r="r" b="b"/>
              <a:pathLst>
                <a:path w="656590" h="656590">
                  <a:moveTo>
                    <a:pt x="0" y="27396"/>
                  </a:moveTo>
                  <a:lnTo>
                    <a:pt x="628592" y="655989"/>
                  </a:lnTo>
                  <a:lnTo>
                    <a:pt x="655989" y="628592"/>
                  </a:lnTo>
                  <a:lnTo>
                    <a:pt x="27396" y="0"/>
                  </a:lnTo>
                  <a:lnTo>
                    <a:pt x="0" y="2739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01227" y="8167450"/>
              <a:ext cx="160248" cy="160249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1807963" y="8190155"/>
              <a:ext cx="1049655" cy="23495"/>
            </a:xfrm>
            <a:custGeom>
              <a:avLst/>
              <a:gdLst/>
              <a:ahLst/>
              <a:cxnLst/>
              <a:rect l="l" t="t" r="r" b="b"/>
              <a:pathLst>
                <a:path w="1049654" h="23495">
                  <a:moveTo>
                    <a:pt x="0" y="23246"/>
                  </a:moveTo>
                  <a:lnTo>
                    <a:pt x="1049212" y="23246"/>
                  </a:lnTo>
                  <a:lnTo>
                    <a:pt x="1049212" y="0"/>
                  </a:lnTo>
                  <a:lnTo>
                    <a:pt x="0" y="0"/>
                  </a:lnTo>
                  <a:lnTo>
                    <a:pt x="0" y="2324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62321" y="8153734"/>
              <a:ext cx="96087" cy="96087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2026716" y="8419215"/>
              <a:ext cx="1038860" cy="23495"/>
            </a:xfrm>
            <a:custGeom>
              <a:avLst/>
              <a:gdLst/>
              <a:ahLst/>
              <a:cxnLst/>
              <a:rect l="l" t="t" r="r" b="b"/>
              <a:pathLst>
                <a:path w="1038859" h="23495">
                  <a:moveTo>
                    <a:pt x="0" y="23246"/>
                  </a:moveTo>
                  <a:lnTo>
                    <a:pt x="1038441" y="23246"/>
                  </a:lnTo>
                  <a:lnTo>
                    <a:pt x="1038441" y="0"/>
                  </a:lnTo>
                  <a:lnTo>
                    <a:pt x="0" y="0"/>
                  </a:lnTo>
                  <a:lnTo>
                    <a:pt x="0" y="2324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80997" y="8382794"/>
              <a:ext cx="96087" cy="96087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1896611" y="8636031"/>
              <a:ext cx="1370330" cy="23495"/>
            </a:xfrm>
            <a:custGeom>
              <a:avLst/>
              <a:gdLst/>
              <a:ahLst/>
              <a:cxnLst/>
              <a:rect l="l" t="t" r="r" b="b"/>
              <a:pathLst>
                <a:path w="1370330" h="23495">
                  <a:moveTo>
                    <a:pt x="0" y="23246"/>
                  </a:moveTo>
                  <a:lnTo>
                    <a:pt x="1370330" y="23246"/>
                  </a:lnTo>
                  <a:lnTo>
                    <a:pt x="1370330" y="0"/>
                  </a:lnTo>
                  <a:lnTo>
                    <a:pt x="0" y="0"/>
                  </a:lnTo>
                  <a:lnTo>
                    <a:pt x="0" y="2324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50969" y="8599611"/>
              <a:ext cx="96087" cy="96087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14428480" y="9057924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0" y="27396"/>
                  </a:moveTo>
                  <a:lnTo>
                    <a:pt x="672426" y="699823"/>
                  </a:lnTo>
                  <a:lnTo>
                    <a:pt x="699823" y="672426"/>
                  </a:lnTo>
                  <a:lnTo>
                    <a:pt x="27396" y="0"/>
                  </a:lnTo>
                  <a:lnTo>
                    <a:pt x="0" y="2739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64817" y="8994344"/>
              <a:ext cx="160248" cy="160249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4833855" y="9471850"/>
              <a:ext cx="819150" cy="815340"/>
            </a:xfrm>
            <a:custGeom>
              <a:avLst/>
              <a:gdLst/>
              <a:ahLst/>
              <a:cxnLst/>
              <a:rect l="l" t="t" r="r" b="b"/>
              <a:pathLst>
                <a:path w="819150" h="815340">
                  <a:moveTo>
                    <a:pt x="0" y="791438"/>
                  </a:moveTo>
                  <a:lnTo>
                    <a:pt x="23710" y="815149"/>
                  </a:lnTo>
                  <a:lnTo>
                    <a:pt x="31082" y="815149"/>
                  </a:lnTo>
                  <a:lnTo>
                    <a:pt x="818835" y="27396"/>
                  </a:lnTo>
                  <a:lnTo>
                    <a:pt x="791438" y="0"/>
                  </a:lnTo>
                  <a:lnTo>
                    <a:pt x="0" y="791438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70166" y="10194042"/>
              <a:ext cx="160248" cy="92957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14983067" y="8348893"/>
              <a:ext cx="695325" cy="695325"/>
            </a:xfrm>
            <a:custGeom>
              <a:avLst/>
              <a:gdLst/>
              <a:ahLst/>
              <a:cxnLst/>
              <a:rect l="l" t="t" r="r" b="b"/>
              <a:pathLst>
                <a:path w="695325" h="695325">
                  <a:moveTo>
                    <a:pt x="0" y="27396"/>
                  </a:moveTo>
                  <a:lnTo>
                    <a:pt x="667659" y="695056"/>
                  </a:lnTo>
                  <a:lnTo>
                    <a:pt x="695056" y="667659"/>
                  </a:lnTo>
                  <a:lnTo>
                    <a:pt x="27396" y="0"/>
                  </a:lnTo>
                  <a:lnTo>
                    <a:pt x="0" y="2739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919490" y="8285312"/>
              <a:ext cx="160248" cy="160249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14748597" y="8555886"/>
              <a:ext cx="777875" cy="777875"/>
            </a:xfrm>
            <a:custGeom>
              <a:avLst/>
              <a:gdLst/>
              <a:ahLst/>
              <a:cxnLst/>
              <a:rect l="l" t="t" r="r" b="b"/>
              <a:pathLst>
                <a:path w="777875" h="777875">
                  <a:moveTo>
                    <a:pt x="0" y="27396"/>
                  </a:moveTo>
                  <a:lnTo>
                    <a:pt x="750124" y="777521"/>
                  </a:lnTo>
                  <a:lnTo>
                    <a:pt x="777521" y="750124"/>
                  </a:lnTo>
                  <a:lnTo>
                    <a:pt x="27396" y="0"/>
                  </a:lnTo>
                  <a:lnTo>
                    <a:pt x="0" y="2739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85005" y="8492288"/>
              <a:ext cx="160248" cy="160249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13395807" y="9043163"/>
              <a:ext cx="1004569" cy="23495"/>
            </a:xfrm>
            <a:custGeom>
              <a:avLst/>
              <a:gdLst/>
              <a:ahLst/>
              <a:cxnLst/>
              <a:rect l="l" t="t" r="r" b="b"/>
              <a:pathLst>
                <a:path w="1004569" h="23495">
                  <a:moveTo>
                    <a:pt x="0" y="23246"/>
                  </a:moveTo>
                  <a:lnTo>
                    <a:pt x="1004035" y="23246"/>
                  </a:lnTo>
                  <a:lnTo>
                    <a:pt x="1004035" y="0"/>
                  </a:lnTo>
                  <a:lnTo>
                    <a:pt x="0" y="0"/>
                  </a:lnTo>
                  <a:lnTo>
                    <a:pt x="0" y="2324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50165" y="9006820"/>
              <a:ext cx="96087" cy="96087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14121189" y="9221777"/>
              <a:ext cx="495934" cy="23495"/>
            </a:xfrm>
            <a:custGeom>
              <a:avLst/>
              <a:gdLst/>
              <a:ahLst/>
              <a:cxnLst/>
              <a:rect l="l" t="t" r="r" b="b"/>
              <a:pathLst>
                <a:path w="495934" h="23495">
                  <a:moveTo>
                    <a:pt x="0" y="23246"/>
                  </a:moveTo>
                  <a:lnTo>
                    <a:pt x="495470" y="23246"/>
                  </a:lnTo>
                  <a:lnTo>
                    <a:pt x="495470" y="0"/>
                  </a:lnTo>
                  <a:lnTo>
                    <a:pt x="0" y="0"/>
                  </a:lnTo>
                  <a:lnTo>
                    <a:pt x="0" y="2324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75547" y="9185357"/>
              <a:ext cx="96087" cy="96087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14018360" y="9425808"/>
              <a:ext cx="789940" cy="23495"/>
            </a:xfrm>
            <a:custGeom>
              <a:avLst/>
              <a:gdLst/>
              <a:ahLst/>
              <a:cxnLst/>
              <a:rect l="l" t="t" r="r" b="b"/>
              <a:pathLst>
                <a:path w="789940" h="23495">
                  <a:moveTo>
                    <a:pt x="0" y="23246"/>
                  </a:moveTo>
                  <a:lnTo>
                    <a:pt x="789621" y="23246"/>
                  </a:lnTo>
                  <a:lnTo>
                    <a:pt x="789621" y="0"/>
                  </a:lnTo>
                  <a:lnTo>
                    <a:pt x="0" y="0"/>
                  </a:lnTo>
                  <a:lnTo>
                    <a:pt x="0" y="2324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972719" y="9389465"/>
              <a:ext cx="96087" cy="96087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14247652" y="8329869"/>
              <a:ext cx="741045" cy="23495"/>
            </a:xfrm>
            <a:custGeom>
              <a:avLst/>
              <a:gdLst/>
              <a:ahLst/>
              <a:cxnLst/>
              <a:rect l="l" t="t" r="r" b="b"/>
              <a:pathLst>
                <a:path w="741044" h="23495">
                  <a:moveTo>
                    <a:pt x="0" y="23246"/>
                  </a:moveTo>
                  <a:lnTo>
                    <a:pt x="740803" y="23246"/>
                  </a:lnTo>
                  <a:lnTo>
                    <a:pt x="740803" y="0"/>
                  </a:lnTo>
                  <a:lnTo>
                    <a:pt x="0" y="0"/>
                  </a:lnTo>
                  <a:lnTo>
                    <a:pt x="0" y="2324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02011" y="8293526"/>
              <a:ext cx="96087" cy="96087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13963497" y="8535062"/>
              <a:ext cx="771525" cy="23495"/>
            </a:xfrm>
            <a:custGeom>
              <a:avLst/>
              <a:gdLst/>
              <a:ahLst/>
              <a:cxnLst/>
              <a:rect l="l" t="t" r="r" b="b"/>
              <a:pathLst>
                <a:path w="771525" h="23495">
                  <a:moveTo>
                    <a:pt x="0" y="23246"/>
                  </a:moveTo>
                  <a:lnTo>
                    <a:pt x="771488" y="23246"/>
                  </a:lnTo>
                  <a:lnTo>
                    <a:pt x="771488" y="0"/>
                  </a:lnTo>
                  <a:lnTo>
                    <a:pt x="0" y="0"/>
                  </a:lnTo>
                  <a:lnTo>
                    <a:pt x="0" y="2324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917778" y="8498642"/>
              <a:ext cx="96087" cy="96087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14415185" y="9995590"/>
              <a:ext cx="694690" cy="23495"/>
            </a:xfrm>
            <a:custGeom>
              <a:avLst/>
              <a:gdLst/>
              <a:ahLst/>
              <a:cxnLst/>
              <a:rect l="l" t="t" r="r" b="b"/>
              <a:pathLst>
                <a:path w="694690" h="23495">
                  <a:moveTo>
                    <a:pt x="0" y="23246"/>
                  </a:moveTo>
                  <a:lnTo>
                    <a:pt x="694231" y="23246"/>
                  </a:lnTo>
                  <a:lnTo>
                    <a:pt x="694231" y="0"/>
                  </a:lnTo>
                  <a:lnTo>
                    <a:pt x="0" y="0"/>
                  </a:lnTo>
                  <a:lnTo>
                    <a:pt x="0" y="2324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69544" y="9959170"/>
              <a:ext cx="96087" cy="96087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17527332" y="8499959"/>
              <a:ext cx="760730" cy="1550035"/>
            </a:xfrm>
            <a:custGeom>
              <a:avLst/>
              <a:gdLst/>
              <a:ahLst/>
              <a:cxnLst/>
              <a:rect l="l" t="t" r="r" b="b"/>
              <a:pathLst>
                <a:path w="760730" h="1550034">
                  <a:moveTo>
                    <a:pt x="305852" y="1549486"/>
                  </a:moveTo>
                  <a:lnTo>
                    <a:pt x="760666" y="1549486"/>
                  </a:lnTo>
                  <a:lnTo>
                    <a:pt x="760666" y="1471997"/>
                  </a:lnTo>
                  <a:lnTo>
                    <a:pt x="305852" y="1471997"/>
                  </a:lnTo>
                  <a:lnTo>
                    <a:pt x="259886" y="1467349"/>
                  </a:lnTo>
                  <a:lnTo>
                    <a:pt x="217047" y="1454023"/>
                  </a:lnTo>
                  <a:lnTo>
                    <a:pt x="178260" y="1432943"/>
                  </a:lnTo>
                  <a:lnTo>
                    <a:pt x="144450" y="1405036"/>
                  </a:lnTo>
                  <a:lnTo>
                    <a:pt x="116543" y="1371226"/>
                  </a:lnTo>
                  <a:lnTo>
                    <a:pt x="95463" y="1332439"/>
                  </a:lnTo>
                  <a:lnTo>
                    <a:pt x="82137" y="1289600"/>
                  </a:lnTo>
                  <a:lnTo>
                    <a:pt x="77489" y="1243634"/>
                  </a:lnTo>
                  <a:lnTo>
                    <a:pt x="77489" y="305852"/>
                  </a:lnTo>
                  <a:lnTo>
                    <a:pt x="82137" y="259887"/>
                  </a:lnTo>
                  <a:lnTo>
                    <a:pt x="95463" y="217048"/>
                  </a:lnTo>
                  <a:lnTo>
                    <a:pt x="116543" y="178261"/>
                  </a:lnTo>
                  <a:lnTo>
                    <a:pt x="144450" y="144451"/>
                  </a:lnTo>
                  <a:lnTo>
                    <a:pt x="178260" y="116543"/>
                  </a:lnTo>
                  <a:lnTo>
                    <a:pt x="217047" y="95464"/>
                  </a:lnTo>
                  <a:lnTo>
                    <a:pt x="259886" y="82138"/>
                  </a:lnTo>
                  <a:lnTo>
                    <a:pt x="305852" y="77490"/>
                  </a:lnTo>
                  <a:lnTo>
                    <a:pt x="760666" y="77490"/>
                  </a:lnTo>
                  <a:lnTo>
                    <a:pt x="760666" y="0"/>
                  </a:lnTo>
                  <a:lnTo>
                    <a:pt x="305852" y="0"/>
                  </a:lnTo>
                  <a:lnTo>
                    <a:pt x="256314" y="4011"/>
                  </a:lnTo>
                  <a:lnTo>
                    <a:pt x="209294" y="15621"/>
                  </a:lnTo>
                  <a:lnTo>
                    <a:pt x="165427" y="34195"/>
                  </a:lnTo>
                  <a:lnTo>
                    <a:pt x="125349" y="59098"/>
                  </a:lnTo>
                  <a:lnTo>
                    <a:pt x="89694" y="89694"/>
                  </a:lnTo>
                  <a:lnTo>
                    <a:pt x="59098" y="125349"/>
                  </a:lnTo>
                  <a:lnTo>
                    <a:pt x="34195" y="165427"/>
                  </a:lnTo>
                  <a:lnTo>
                    <a:pt x="15621" y="209294"/>
                  </a:lnTo>
                  <a:lnTo>
                    <a:pt x="4011" y="256314"/>
                  </a:lnTo>
                  <a:lnTo>
                    <a:pt x="0" y="305852"/>
                  </a:lnTo>
                  <a:lnTo>
                    <a:pt x="0" y="1243634"/>
                  </a:lnTo>
                  <a:lnTo>
                    <a:pt x="4011" y="1293172"/>
                  </a:lnTo>
                  <a:lnTo>
                    <a:pt x="15621" y="1340192"/>
                  </a:lnTo>
                  <a:lnTo>
                    <a:pt x="34195" y="1384058"/>
                  </a:lnTo>
                  <a:lnTo>
                    <a:pt x="59098" y="1424137"/>
                  </a:lnTo>
                  <a:lnTo>
                    <a:pt x="89694" y="1459792"/>
                  </a:lnTo>
                  <a:lnTo>
                    <a:pt x="125349" y="1490388"/>
                  </a:lnTo>
                  <a:lnTo>
                    <a:pt x="165427" y="1515291"/>
                  </a:lnTo>
                  <a:lnTo>
                    <a:pt x="209294" y="1533865"/>
                  </a:lnTo>
                  <a:lnTo>
                    <a:pt x="256314" y="1545475"/>
                  </a:lnTo>
                  <a:lnTo>
                    <a:pt x="305852" y="1549486"/>
                  </a:lnTo>
                  <a:close/>
                </a:path>
              </a:pathLst>
            </a:custGeom>
            <a:solidFill>
              <a:srgbClr val="F9232B">
                <a:alpha val="22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 descr=""/>
          <p:cNvSpPr/>
          <p:nvPr/>
        </p:nvSpPr>
        <p:spPr>
          <a:xfrm>
            <a:off x="874933" y="9547763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4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4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0"/>
                </a:lnTo>
                <a:lnTo>
                  <a:pt x="942751" y="131078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4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6" name="object 46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75397" y="4045228"/>
            <a:ext cx="123825" cy="123824"/>
          </a:xfrm>
          <a:prstGeom prst="rect">
            <a:avLst/>
          </a:prstGeom>
        </p:spPr>
      </p:pic>
      <p:pic>
        <p:nvPicPr>
          <p:cNvPr id="47" name="object 47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75397" y="4988203"/>
            <a:ext cx="123825" cy="123824"/>
          </a:xfrm>
          <a:prstGeom prst="rect">
            <a:avLst/>
          </a:prstGeom>
        </p:spPr>
      </p:pic>
      <p:pic>
        <p:nvPicPr>
          <p:cNvPr id="48" name="object 48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75397" y="6874153"/>
            <a:ext cx="123825" cy="123824"/>
          </a:xfrm>
          <a:prstGeom prst="rect">
            <a:avLst/>
          </a:prstGeom>
        </p:spPr>
      </p:pic>
      <p:pic>
        <p:nvPicPr>
          <p:cNvPr id="49" name="object 49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75397" y="7817128"/>
            <a:ext cx="123825" cy="123824"/>
          </a:xfrm>
          <a:prstGeom prst="rect">
            <a:avLst/>
          </a:prstGeom>
        </p:spPr>
      </p:pic>
      <p:sp>
        <p:nvSpPr>
          <p:cNvPr id="50" name="object 50" descr=""/>
          <p:cNvSpPr txBox="1"/>
          <p:nvPr/>
        </p:nvSpPr>
        <p:spPr>
          <a:xfrm>
            <a:off x="719797" y="1102945"/>
            <a:ext cx="11990070" cy="7927340"/>
          </a:xfrm>
          <a:prstGeom prst="rect">
            <a:avLst/>
          </a:prstGeom>
        </p:spPr>
        <p:txBody>
          <a:bodyPr wrap="square" lIns="0" tIns="5334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0"/>
              </a:spcBef>
            </a:pPr>
            <a:r>
              <a:rPr dirty="0" sz="6800" spc="345" b="1">
                <a:solidFill>
                  <a:srgbClr val="181818"/>
                </a:solidFill>
                <a:latin typeface="Trebuchet MS"/>
                <a:cs typeface="Trebuchet MS"/>
              </a:rPr>
              <a:t>Guidance</a:t>
            </a:r>
            <a:r>
              <a:rPr dirty="0" sz="6800" spc="-6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6800" b="1">
                <a:solidFill>
                  <a:srgbClr val="181818"/>
                </a:solidFill>
                <a:latin typeface="Trebuchet MS"/>
                <a:cs typeface="Trebuchet MS"/>
              </a:rPr>
              <a:t>&amp;</a:t>
            </a:r>
            <a:r>
              <a:rPr dirty="0" sz="6800" spc="-5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6800" spc="355" b="1">
                <a:solidFill>
                  <a:srgbClr val="181818"/>
                </a:solidFill>
                <a:latin typeface="Trebuchet MS"/>
                <a:cs typeface="Trebuchet MS"/>
              </a:rPr>
              <a:t>Resources</a:t>
            </a:r>
            <a:endParaRPr sz="6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05"/>
              </a:spcBef>
            </a:pPr>
            <a:r>
              <a:rPr dirty="0" sz="3000" spc="114" b="1">
                <a:solidFill>
                  <a:srgbClr val="181818"/>
                </a:solidFill>
                <a:latin typeface="Trebuchet MS"/>
                <a:cs typeface="Trebuchet MS"/>
              </a:rPr>
              <a:t>Start</a:t>
            </a:r>
            <a:r>
              <a:rPr dirty="0" sz="300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90" b="1">
                <a:solidFill>
                  <a:srgbClr val="181818"/>
                </a:solidFill>
                <a:latin typeface="Trebuchet MS"/>
                <a:cs typeface="Trebuchet MS"/>
              </a:rPr>
              <a:t>Here</a:t>
            </a:r>
            <a:r>
              <a:rPr dirty="0" sz="3000" spc="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270" b="1">
                <a:solidFill>
                  <a:srgbClr val="181818"/>
                </a:solidFill>
                <a:latin typeface="Trebuchet MS"/>
                <a:cs typeface="Trebuchet MS"/>
              </a:rPr>
              <a:t>(UC</a:t>
            </a:r>
            <a:r>
              <a:rPr dirty="0" sz="300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130" b="1">
                <a:solidFill>
                  <a:srgbClr val="181818"/>
                </a:solidFill>
                <a:latin typeface="Trebuchet MS"/>
                <a:cs typeface="Trebuchet MS"/>
              </a:rPr>
              <a:t>Specific</a:t>
            </a:r>
            <a:r>
              <a:rPr dirty="0" sz="3000" spc="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145" b="1">
                <a:solidFill>
                  <a:srgbClr val="181818"/>
                </a:solidFill>
                <a:latin typeface="Trebuchet MS"/>
                <a:cs typeface="Trebuchet MS"/>
              </a:rPr>
              <a:t>Guidance</a:t>
            </a:r>
            <a:r>
              <a:rPr dirty="0" sz="3000" spc="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b="1">
                <a:solidFill>
                  <a:srgbClr val="181818"/>
                </a:solidFill>
                <a:latin typeface="Trebuchet MS"/>
                <a:cs typeface="Trebuchet MS"/>
              </a:rPr>
              <a:t>&amp; </a:t>
            </a:r>
            <a:r>
              <a:rPr dirty="0" sz="3000" spc="145" b="1">
                <a:solidFill>
                  <a:srgbClr val="181818"/>
                </a:solidFill>
                <a:latin typeface="Trebuchet MS"/>
                <a:cs typeface="Trebuchet MS"/>
              </a:rPr>
              <a:t>Resources</a:t>
            </a:r>
            <a:endParaRPr sz="3000">
              <a:latin typeface="Trebuchet MS"/>
              <a:cs typeface="Trebuchet MS"/>
            </a:endParaRPr>
          </a:p>
          <a:p>
            <a:pPr marL="659765" marR="5080">
              <a:lnSpc>
                <a:spcPts val="7430"/>
              </a:lnSpc>
              <a:spcBef>
                <a:spcPts val="880"/>
              </a:spcBef>
            </a:pPr>
            <a:r>
              <a:rPr dirty="0" u="heavy" sz="3000" spc="-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https://its.ucr.edu/ai</a:t>
            </a:r>
            <a:r>
              <a:rPr dirty="0" u="none" sz="3000" spc="-1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u="heavy" sz="3000" spc="1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16"/>
              </a:rPr>
              <a:t>https://provost.ucr.edu/document/generative-</a:t>
            </a:r>
            <a:r>
              <a:rPr dirty="0" u="heavy" sz="3000" spc="6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16"/>
              </a:rPr>
              <a:t>ai-</a:t>
            </a:r>
            <a:r>
              <a:rPr dirty="0" u="heavy" sz="3000" spc="13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16"/>
              </a:rPr>
              <a:t>guidelines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935"/>
              </a:spcBef>
            </a:pPr>
            <a:r>
              <a:rPr dirty="0" sz="3000" spc="155" b="1">
                <a:solidFill>
                  <a:srgbClr val="181818"/>
                </a:solidFill>
                <a:latin typeface="Trebuchet MS"/>
                <a:cs typeface="Trebuchet MS"/>
              </a:rPr>
              <a:t>Additional</a:t>
            </a:r>
            <a:r>
              <a:rPr dirty="0" sz="3000" spc="1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229" b="1">
                <a:solidFill>
                  <a:srgbClr val="181818"/>
                </a:solidFill>
                <a:latin typeface="Trebuchet MS"/>
                <a:cs typeface="Trebuchet MS"/>
              </a:rPr>
              <a:t>UC-</a:t>
            </a:r>
            <a:r>
              <a:rPr dirty="0" sz="3000" spc="270" b="1">
                <a:solidFill>
                  <a:srgbClr val="181818"/>
                </a:solidFill>
                <a:latin typeface="Trebuchet MS"/>
                <a:cs typeface="Trebuchet MS"/>
              </a:rPr>
              <a:t>Wide</a:t>
            </a:r>
            <a:r>
              <a:rPr dirty="0" sz="3000" spc="1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145" b="1">
                <a:solidFill>
                  <a:srgbClr val="181818"/>
                </a:solidFill>
                <a:latin typeface="Trebuchet MS"/>
                <a:cs typeface="Trebuchet MS"/>
              </a:rPr>
              <a:t>Guidance</a:t>
            </a:r>
            <a:r>
              <a:rPr dirty="0" sz="3000" spc="1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175" b="1">
                <a:solidFill>
                  <a:srgbClr val="181818"/>
                </a:solidFill>
                <a:latin typeface="Trebuchet MS"/>
                <a:cs typeface="Trebuchet MS"/>
              </a:rPr>
              <a:t>and</a:t>
            </a:r>
            <a:r>
              <a:rPr dirty="0" sz="3000" spc="1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145" b="1">
                <a:solidFill>
                  <a:srgbClr val="181818"/>
                </a:solidFill>
                <a:latin typeface="Trebuchet MS"/>
                <a:cs typeface="Trebuchet MS"/>
              </a:rPr>
              <a:t>Resources</a:t>
            </a:r>
            <a:endParaRPr sz="3000">
              <a:latin typeface="Trebuchet MS"/>
              <a:cs typeface="Trebuchet MS"/>
            </a:endParaRPr>
          </a:p>
          <a:p>
            <a:pPr marL="659765" marR="17145">
              <a:lnSpc>
                <a:spcPts val="7430"/>
              </a:lnSpc>
              <a:spcBef>
                <a:spcPts val="680"/>
              </a:spcBef>
            </a:pPr>
            <a:r>
              <a:rPr dirty="0" u="heavy" sz="3000" spc="5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17"/>
              </a:rPr>
              <a:t>https://ai.universityofcalifornia.edu/index.html</a:t>
            </a:r>
            <a:r>
              <a:rPr dirty="0" u="none" sz="3000" spc="5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u="heavy" sz="3000" spc="6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https://ai.universityofcalifornia.edu/_files/ai-</a:t>
            </a:r>
            <a:r>
              <a:rPr dirty="0" u="heavy" sz="3000" spc="28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ogc-</a:t>
            </a:r>
            <a:r>
              <a:rPr dirty="0" u="heavy" sz="3000" spc="25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24-</a:t>
            </a:r>
            <a:r>
              <a:rPr dirty="0" u="heavy" sz="3000" spc="34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06-</a:t>
            </a:r>
            <a:r>
              <a:rPr dirty="0" u="heavy" sz="3000" spc="19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28-</a:t>
            </a:r>
            <a:r>
              <a:rPr dirty="0" u="none" sz="3000" spc="1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u="heavy" sz="3000" spc="1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practice-</a:t>
            </a:r>
            <a:r>
              <a:rPr dirty="0" u="heavy" sz="3000" spc="14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areas-</a:t>
            </a:r>
            <a:r>
              <a:rPr dirty="0" u="heavy" sz="3000" spc="12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expertise-</a:t>
            </a:r>
            <a:r>
              <a:rPr dirty="0" u="heavy" sz="3000" spc="1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chart-</a:t>
            </a:r>
            <a:r>
              <a:rPr dirty="0" u="heavy" sz="3000" spc="1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for-</a:t>
            </a:r>
            <a:r>
              <a:rPr dirty="0" u="heavy" sz="3000" spc="15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website-</a:t>
            </a:r>
            <a:r>
              <a:rPr dirty="0" u="heavy" sz="3000" spc="-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1.pdf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859439" y="4866421"/>
            <a:ext cx="5789295" cy="5420995"/>
            <a:chOff x="2859439" y="4866421"/>
            <a:chExt cx="5789295" cy="54209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9439" y="4866421"/>
              <a:ext cx="5788848" cy="542057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859439" y="4866421"/>
              <a:ext cx="5789295" cy="5420995"/>
            </a:xfrm>
            <a:custGeom>
              <a:avLst/>
              <a:gdLst/>
              <a:ahLst/>
              <a:cxnLst/>
              <a:rect l="l" t="t" r="r" b="b"/>
              <a:pathLst>
                <a:path w="5789295" h="5420995">
                  <a:moveTo>
                    <a:pt x="59002" y="5420578"/>
                  </a:moveTo>
                  <a:lnTo>
                    <a:pt x="39986" y="5420578"/>
                  </a:lnTo>
                  <a:lnTo>
                    <a:pt x="29527" y="5392872"/>
                  </a:lnTo>
                  <a:lnTo>
                    <a:pt x="16833" y="5349022"/>
                  </a:lnTo>
                  <a:lnTo>
                    <a:pt x="7581" y="5303821"/>
                  </a:lnTo>
                  <a:lnTo>
                    <a:pt x="2024" y="5258272"/>
                  </a:lnTo>
                  <a:lnTo>
                    <a:pt x="0" y="5209963"/>
                  </a:lnTo>
                  <a:lnTo>
                    <a:pt x="0" y="578884"/>
                  </a:lnTo>
                  <a:lnTo>
                    <a:pt x="1920" y="531429"/>
                  </a:lnTo>
                  <a:lnTo>
                    <a:pt x="7581" y="485026"/>
                  </a:lnTo>
                  <a:lnTo>
                    <a:pt x="16833" y="439825"/>
                  </a:lnTo>
                  <a:lnTo>
                    <a:pt x="29527" y="395975"/>
                  </a:lnTo>
                  <a:lnTo>
                    <a:pt x="45514" y="353626"/>
                  </a:lnTo>
                  <a:lnTo>
                    <a:pt x="64645" y="312926"/>
                  </a:lnTo>
                  <a:lnTo>
                    <a:pt x="86769" y="274026"/>
                  </a:lnTo>
                  <a:lnTo>
                    <a:pt x="111738" y="237074"/>
                  </a:lnTo>
                  <a:lnTo>
                    <a:pt x="139403" y="202220"/>
                  </a:lnTo>
                  <a:lnTo>
                    <a:pt x="169613" y="169613"/>
                  </a:lnTo>
                  <a:lnTo>
                    <a:pt x="202220" y="139403"/>
                  </a:lnTo>
                  <a:lnTo>
                    <a:pt x="237074" y="111738"/>
                  </a:lnTo>
                  <a:lnTo>
                    <a:pt x="274026" y="86769"/>
                  </a:lnTo>
                  <a:lnTo>
                    <a:pt x="312926" y="64645"/>
                  </a:lnTo>
                  <a:lnTo>
                    <a:pt x="353626" y="45514"/>
                  </a:lnTo>
                  <a:lnTo>
                    <a:pt x="395975" y="29527"/>
                  </a:lnTo>
                  <a:lnTo>
                    <a:pt x="439825" y="16833"/>
                  </a:lnTo>
                  <a:lnTo>
                    <a:pt x="485026" y="7581"/>
                  </a:lnTo>
                  <a:lnTo>
                    <a:pt x="531429" y="1920"/>
                  </a:lnTo>
                  <a:lnTo>
                    <a:pt x="578884" y="0"/>
                  </a:lnTo>
                  <a:lnTo>
                    <a:pt x="5209963" y="0"/>
                  </a:lnTo>
                  <a:lnTo>
                    <a:pt x="5257418" y="1920"/>
                  </a:lnTo>
                  <a:lnTo>
                    <a:pt x="5303821" y="7581"/>
                  </a:lnTo>
                  <a:lnTo>
                    <a:pt x="5349022" y="16833"/>
                  </a:lnTo>
                  <a:lnTo>
                    <a:pt x="5350863" y="17366"/>
                  </a:lnTo>
                  <a:lnTo>
                    <a:pt x="578884" y="17366"/>
                  </a:lnTo>
                  <a:lnTo>
                    <a:pt x="530575" y="19435"/>
                  </a:lnTo>
                  <a:lnTo>
                    <a:pt x="483380" y="25528"/>
                  </a:lnTo>
                  <a:lnTo>
                    <a:pt x="437470" y="35473"/>
                  </a:lnTo>
                  <a:lnTo>
                    <a:pt x="393017" y="49100"/>
                  </a:lnTo>
                  <a:lnTo>
                    <a:pt x="350191" y="66237"/>
                  </a:lnTo>
                  <a:lnTo>
                    <a:pt x="309070" y="86769"/>
                  </a:lnTo>
                  <a:lnTo>
                    <a:pt x="270106" y="110357"/>
                  </a:lnTo>
                  <a:lnTo>
                    <a:pt x="233189" y="136998"/>
                  </a:lnTo>
                  <a:lnTo>
                    <a:pt x="198585" y="166464"/>
                  </a:lnTo>
                  <a:lnTo>
                    <a:pt x="166464" y="198585"/>
                  </a:lnTo>
                  <a:lnTo>
                    <a:pt x="136998" y="233189"/>
                  </a:lnTo>
                  <a:lnTo>
                    <a:pt x="110357" y="270106"/>
                  </a:lnTo>
                  <a:lnTo>
                    <a:pt x="86713" y="309163"/>
                  </a:lnTo>
                  <a:lnTo>
                    <a:pt x="66237" y="350191"/>
                  </a:lnTo>
                  <a:lnTo>
                    <a:pt x="49100" y="393017"/>
                  </a:lnTo>
                  <a:lnTo>
                    <a:pt x="35473" y="437470"/>
                  </a:lnTo>
                  <a:lnTo>
                    <a:pt x="25528" y="483380"/>
                  </a:lnTo>
                  <a:lnTo>
                    <a:pt x="19435" y="530575"/>
                  </a:lnTo>
                  <a:lnTo>
                    <a:pt x="17366" y="578884"/>
                  </a:lnTo>
                  <a:lnTo>
                    <a:pt x="17366" y="5209963"/>
                  </a:lnTo>
                  <a:lnTo>
                    <a:pt x="19399" y="5257418"/>
                  </a:lnTo>
                  <a:lnTo>
                    <a:pt x="19435" y="5258272"/>
                  </a:lnTo>
                  <a:lnTo>
                    <a:pt x="25528" y="5305467"/>
                  </a:lnTo>
                  <a:lnTo>
                    <a:pt x="35473" y="5351377"/>
                  </a:lnTo>
                  <a:lnTo>
                    <a:pt x="49100" y="5395831"/>
                  </a:lnTo>
                  <a:lnTo>
                    <a:pt x="59002" y="5420578"/>
                  </a:lnTo>
                  <a:close/>
                </a:path>
                <a:path w="5789295" h="5420995">
                  <a:moveTo>
                    <a:pt x="5748861" y="5420578"/>
                  </a:moveTo>
                  <a:lnTo>
                    <a:pt x="5729846" y="5420578"/>
                  </a:lnTo>
                  <a:lnTo>
                    <a:pt x="5739748" y="5395831"/>
                  </a:lnTo>
                  <a:lnTo>
                    <a:pt x="5753375" y="5351377"/>
                  </a:lnTo>
                  <a:lnTo>
                    <a:pt x="5763320" y="5305467"/>
                  </a:lnTo>
                  <a:lnTo>
                    <a:pt x="5769413" y="5258272"/>
                  </a:lnTo>
                  <a:lnTo>
                    <a:pt x="5771482" y="5209963"/>
                  </a:lnTo>
                  <a:lnTo>
                    <a:pt x="5771482" y="578884"/>
                  </a:lnTo>
                  <a:lnTo>
                    <a:pt x="5769450" y="531429"/>
                  </a:lnTo>
                  <a:lnTo>
                    <a:pt x="5763320" y="483380"/>
                  </a:lnTo>
                  <a:lnTo>
                    <a:pt x="5753375" y="437470"/>
                  </a:lnTo>
                  <a:lnTo>
                    <a:pt x="5739748" y="393017"/>
                  </a:lnTo>
                  <a:lnTo>
                    <a:pt x="5722611" y="350191"/>
                  </a:lnTo>
                  <a:lnTo>
                    <a:pt x="5702135" y="309163"/>
                  </a:lnTo>
                  <a:lnTo>
                    <a:pt x="5678491" y="270106"/>
                  </a:lnTo>
                  <a:lnTo>
                    <a:pt x="5651850" y="233189"/>
                  </a:lnTo>
                  <a:lnTo>
                    <a:pt x="5622384" y="198585"/>
                  </a:lnTo>
                  <a:lnTo>
                    <a:pt x="5590263" y="166464"/>
                  </a:lnTo>
                  <a:lnTo>
                    <a:pt x="5555658" y="136998"/>
                  </a:lnTo>
                  <a:lnTo>
                    <a:pt x="5518742" y="110357"/>
                  </a:lnTo>
                  <a:lnTo>
                    <a:pt x="5479778" y="86769"/>
                  </a:lnTo>
                  <a:lnTo>
                    <a:pt x="5438657" y="66237"/>
                  </a:lnTo>
                  <a:lnTo>
                    <a:pt x="5395831" y="49100"/>
                  </a:lnTo>
                  <a:lnTo>
                    <a:pt x="5351377" y="35473"/>
                  </a:lnTo>
                  <a:lnTo>
                    <a:pt x="5305467" y="25528"/>
                  </a:lnTo>
                  <a:lnTo>
                    <a:pt x="5258272" y="19435"/>
                  </a:lnTo>
                  <a:lnTo>
                    <a:pt x="5209963" y="17366"/>
                  </a:lnTo>
                  <a:lnTo>
                    <a:pt x="5350863" y="17366"/>
                  </a:lnTo>
                  <a:lnTo>
                    <a:pt x="5392872" y="29527"/>
                  </a:lnTo>
                  <a:lnTo>
                    <a:pt x="5435222" y="45514"/>
                  </a:lnTo>
                  <a:lnTo>
                    <a:pt x="5475922" y="64645"/>
                  </a:lnTo>
                  <a:lnTo>
                    <a:pt x="5514822" y="86769"/>
                  </a:lnTo>
                  <a:lnTo>
                    <a:pt x="5551774" y="111738"/>
                  </a:lnTo>
                  <a:lnTo>
                    <a:pt x="5586628" y="139403"/>
                  </a:lnTo>
                  <a:lnTo>
                    <a:pt x="5619235" y="169613"/>
                  </a:lnTo>
                  <a:lnTo>
                    <a:pt x="5649445" y="202220"/>
                  </a:lnTo>
                  <a:lnTo>
                    <a:pt x="5677109" y="237074"/>
                  </a:lnTo>
                  <a:lnTo>
                    <a:pt x="5702078" y="274026"/>
                  </a:lnTo>
                  <a:lnTo>
                    <a:pt x="5724203" y="312926"/>
                  </a:lnTo>
                  <a:lnTo>
                    <a:pt x="5743333" y="353626"/>
                  </a:lnTo>
                  <a:lnTo>
                    <a:pt x="5759320" y="395975"/>
                  </a:lnTo>
                  <a:lnTo>
                    <a:pt x="5772015" y="439825"/>
                  </a:lnTo>
                  <a:lnTo>
                    <a:pt x="5781267" y="485026"/>
                  </a:lnTo>
                  <a:lnTo>
                    <a:pt x="5786824" y="530575"/>
                  </a:lnTo>
                  <a:lnTo>
                    <a:pt x="5788848" y="578884"/>
                  </a:lnTo>
                  <a:lnTo>
                    <a:pt x="5788848" y="5209963"/>
                  </a:lnTo>
                  <a:lnTo>
                    <a:pt x="5786928" y="5257418"/>
                  </a:lnTo>
                  <a:lnTo>
                    <a:pt x="5781267" y="5303821"/>
                  </a:lnTo>
                  <a:lnTo>
                    <a:pt x="5772015" y="5349022"/>
                  </a:lnTo>
                  <a:lnTo>
                    <a:pt x="5759320" y="5392872"/>
                  </a:lnTo>
                  <a:lnTo>
                    <a:pt x="5748861" y="5420578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9045277" y="4866421"/>
            <a:ext cx="5789295" cy="5420995"/>
            <a:chOff x="9045277" y="4866421"/>
            <a:chExt cx="5789295" cy="542099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45277" y="4866421"/>
              <a:ext cx="5788848" cy="5420578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9045277" y="4866421"/>
              <a:ext cx="5789295" cy="5420995"/>
            </a:xfrm>
            <a:custGeom>
              <a:avLst/>
              <a:gdLst/>
              <a:ahLst/>
              <a:cxnLst/>
              <a:rect l="l" t="t" r="r" b="b"/>
              <a:pathLst>
                <a:path w="5789294" h="5420995">
                  <a:moveTo>
                    <a:pt x="59003" y="5420578"/>
                  </a:moveTo>
                  <a:lnTo>
                    <a:pt x="39986" y="5420578"/>
                  </a:lnTo>
                  <a:lnTo>
                    <a:pt x="29527" y="5392872"/>
                  </a:lnTo>
                  <a:lnTo>
                    <a:pt x="16833" y="5349022"/>
                  </a:lnTo>
                  <a:lnTo>
                    <a:pt x="7581" y="5303821"/>
                  </a:lnTo>
                  <a:lnTo>
                    <a:pt x="2024" y="5258272"/>
                  </a:lnTo>
                  <a:lnTo>
                    <a:pt x="0" y="5209963"/>
                  </a:lnTo>
                  <a:lnTo>
                    <a:pt x="0" y="578884"/>
                  </a:lnTo>
                  <a:lnTo>
                    <a:pt x="1920" y="531429"/>
                  </a:lnTo>
                  <a:lnTo>
                    <a:pt x="7581" y="485026"/>
                  </a:lnTo>
                  <a:lnTo>
                    <a:pt x="16833" y="439825"/>
                  </a:lnTo>
                  <a:lnTo>
                    <a:pt x="29527" y="395975"/>
                  </a:lnTo>
                  <a:lnTo>
                    <a:pt x="45515" y="353626"/>
                  </a:lnTo>
                  <a:lnTo>
                    <a:pt x="64645" y="312926"/>
                  </a:lnTo>
                  <a:lnTo>
                    <a:pt x="86769" y="274026"/>
                  </a:lnTo>
                  <a:lnTo>
                    <a:pt x="111738" y="237074"/>
                  </a:lnTo>
                  <a:lnTo>
                    <a:pt x="139403" y="202220"/>
                  </a:lnTo>
                  <a:lnTo>
                    <a:pt x="169613" y="169613"/>
                  </a:lnTo>
                  <a:lnTo>
                    <a:pt x="202220" y="139403"/>
                  </a:lnTo>
                  <a:lnTo>
                    <a:pt x="237074" y="111738"/>
                  </a:lnTo>
                  <a:lnTo>
                    <a:pt x="274026" y="86769"/>
                  </a:lnTo>
                  <a:lnTo>
                    <a:pt x="312926" y="64645"/>
                  </a:lnTo>
                  <a:lnTo>
                    <a:pt x="353626" y="45514"/>
                  </a:lnTo>
                  <a:lnTo>
                    <a:pt x="395976" y="29527"/>
                  </a:lnTo>
                  <a:lnTo>
                    <a:pt x="439826" y="16833"/>
                  </a:lnTo>
                  <a:lnTo>
                    <a:pt x="485027" y="7581"/>
                  </a:lnTo>
                  <a:lnTo>
                    <a:pt x="531429" y="1920"/>
                  </a:lnTo>
                  <a:lnTo>
                    <a:pt x="578885" y="0"/>
                  </a:lnTo>
                  <a:lnTo>
                    <a:pt x="5209963" y="0"/>
                  </a:lnTo>
                  <a:lnTo>
                    <a:pt x="5257419" y="1920"/>
                  </a:lnTo>
                  <a:lnTo>
                    <a:pt x="5303821" y="7581"/>
                  </a:lnTo>
                  <a:lnTo>
                    <a:pt x="5349022" y="16833"/>
                  </a:lnTo>
                  <a:lnTo>
                    <a:pt x="5350864" y="17366"/>
                  </a:lnTo>
                  <a:lnTo>
                    <a:pt x="578885" y="17366"/>
                  </a:lnTo>
                  <a:lnTo>
                    <a:pt x="530576" y="19435"/>
                  </a:lnTo>
                  <a:lnTo>
                    <a:pt x="483380" y="25528"/>
                  </a:lnTo>
                  <a:lnTo>
                    <a:pt x="437471" y="35473"/>
                  </a:lnTo>
                  <a:lnTo>
                    <a:pt x="393017" y="49100"/>
                  </a:lnTo>
                  <a:lnTo>
                    <a:pt x="350191" y="66237"/>
                  </a:lnTo>
                  <a:lnTo>
                    <a:pt x="309070" y="86769"/>
                  </a:lnTo>
                  <a:lnTo>
                    <a:pt x="270106" y="110357"/>
                  </a:lnTo>
                  <a:lnTo>
                    <a:pt x="233190" y="136998"/>
                  </a:lnTo>
                  <a:lnTo>
                    <a:pt x="198586" y="166464"/>
                  </a:lnTo>
                  <a:lnTo>
                    <a:pt x="166465" y="198585"/>
                  </a:lnTo>
                  <a:lnTo>
                    <a:pt x="136998" y="233189"/>
                  </a:lnTo>
                  <a:lnTo>
                    <a:pt x="110357" y="270106"/>
                  </a:lnTo>
                  <a:lnTo>
                    <a:pt x="86713" y="309163"/>
                  </a:lnTo>
                  <a:lnTo>
                    <a:pt x="66237" y="350191"/>
                  </a:lnTo>
                  <a:lnTo>
                    <a:pt x="49100" y="393017"/>
                  </a:lnTo>
                  <a:lnTo>
                    <a:pt x="35473" y="437470"/>
                  </a:lnTo>
                  <a:lnTo>
                    <a:pt x="25528" y="483380"/>
                  </a:lnTo>
                  <a:lnTo>
                    <a:pt x="19435" y="530575"/>
                  </a:lnTo>
                  <a:lnTo>
                    <a:pt x="17367" y="578884"/>
                  </a:lnTo>
                  <a:lnTo>
                    <a:pt x="17367" y="5209963"/>
                  </a:lnTo>
                  <a:lnTo>
                    <a:pt x="19399" y="5257418"/>
                  </a:lnTo>
                  <a:lnTo>
                    <a:pt x="19435" y="5258272"/>
                  </a:lnTo>
                  <a:lnTo>
                    <a:pt x="25528" y="5305467"/>
                  </a:lnTo>
                  <a:lnTo>
                    <a:pt x="35473" y="5351377"/>
                  </a:lnTo>
                  <a:lnTo>
                    <a:pt x="49100" y="5395831"/>
                  </a:lnTo>
                  <a:lnTo>
                    <a:pt x="59003" y="5420578"/>
                  </a:lnTo>
                  <a:close/>
                </a:path>
                <a:path w="5789294" h="5420995">
                  <a:moveTo>
                    <a:pt x="5748862" y="5420578"/>
                  </a:moveTo>
                  <a:lnTo>
                    <a:pt x="5729845" y="5420578"/>
                  </a:lnTo>
                  <a:lnTo>
                    <a:pt x="5739748" y="5395831"/>
                  </a:lnTo>
                  <a:lnTo>
                    <a:pt x="5753375" y="5351377"/>
                  </a:lnTo>
                  <a:lnTo>
                    <a:pt x="5763320" y="5305467"/>
                  </a:lnTo>
                  <a:lnTo>
                    <a:pt x="5769412" y="5258272"/>
                  </a:lnTo>
                  <a:lnTo>
                    <a:pt x="5771481" y="5209963"/>
                  </a:lnTo>
                  <a:lnTo>
                    <a:pt x="5771481" y="578884"/>
                  </a:lnTo>
                  <a:lnTo>
                    <a:pt x="5769449" y="531429"/>
                  </a:lnTo>
                  <a:lnTo>
                    <a:pt x="5763320" y="483380"/>
                  </a:lnTo>
                  <a:lnTo>
                    <a:pt x="5753375" y="437470"/>
                  </a:lnTo>
                  <a:lnTo>
                    <a:pt x="5739748" y="393017"/>
                  </a:lnTo>
                  <a:lnTo>
                    <a:pt x="5722611" y="350191"/>
                  </a:lnTo>
                  <a:lnTo>
                    <a:pt x="5702135" y="309163"/>
                  </a:lnTo>
                  <a:lnTo>
                    <a:pt x="5678491" y="270106"/>
                  </a:lnTo>
                  <a:lnTo>
                    <a:pt x="5651850" y="233189"/>
                  </a:lnTo>
                  <a:lnTo>
                    <a:pt x="5622384" y="198585"/>
                  </a:lnTo>
                  <a:lnTo>
                    <a:pt x="5590263" y="166464"/>
                  </a:lnTo>
                  <a:lnTo>
                    <a:pt x="5555658" y="136998"/>
                  </a:lnTo>
                  <a:lnTo>
                    <a:pt x="5518742" y="110357"/>
                  </a:lnTo>
                  <a:lnTo>
                    <a:pt x="5479778" y="86769"/>
                  </a:lnTo>
                  <a:lnTo>
                    <a:pt x="5438657" y="66237"/>
                  </a:lnTo>
                  <a:lnTo>
                    <a:pt x="5395831" y="49100"/>
                  </a:lnTo>
                  <a:lnTo>
                    <a:pt x="5351378" y="35473"/>
                  </a:lnTo>
                  <a:lnTo>
                    <a:pt x="5305468" y="25528"/>
                  </a:lnTo>
                  <a:lnTo>
                    <a:pt x="5258273" y="19435"/>
                  </a:lnTo>
                  <a:lnTo>
                    <a:pt x="5209963" y="17366"/>
                  </a:lnTo>
                  <a:lnTo>
                    <a:pt x="5350864" y="17366"/>
                  </a:lnTo>
                  <a:lnTo>
                    <a:pt x="5392872" y="29527"/>
                  </a:lnTo>
                  <a:lnTo>
                    <a:pt x="5435222" y="45514"/>
                  </a:lnTo>
                  <a:lnTo>
                    <a:pt x="5475922" y="64645"/>
                  </a:lnTo>
                  <a:lnTo>
                    <a:pt x="5514822" y="86769"/>
                  </a:lnTo>
                  <a:lnTo>
                    <a:pt x="5551774" y="111738"/>
                  </a:lnTo>
                  <a:lnTo>
                    <a:pt x="5586628" y="139403"/>
                  </a:lnTo>
                  <a:lnTo>
                    <a:pt x="5619235" y="169613"/>
                  </a:lnTo>
                  <a:lnTo>
                    <a:pt x="5649445" y="202220"/>
                  </a:lnTo>
                  <a:lnTo>
                    <a:pt x="5677110" y="237074"/>
                  </a:lnTo>
                  <a:lnTo>
                    <a:pt x="5702079" y="274026"/>
                  </a:lnTo>
                  <a:lnTo>
                    <a:pt x="5724203" y="312926"/>
                  </a:lnTo>
                  <a:lnTo>
                    <a:pt x="5743333" y="353626"/>
                  </a:lnTo>
                  <a:lnTo>
                    <a:pt x="5759321" y="395975"/>
                  </a:lnTo>
                  <a:lnTo>
                    <a:pt x="5772015" y="439825"/>
                  </a:lnTo>
                  <a:lnTo>
                    <a:pt x="5781267" y="485026"/>
                  </a:lnTo>
                  <a:lnTo>
                    <a:pt x="5786824" y="530575"/>
                  </a:lnTo>
                  <a:lnTo>
                    <a:pt x="5786928" y="531429"/>
                  </a:lnTo>
                  <a:lnTo>
                    <a:pt x="5788848" y="578884"/>
                  </a:lnTo>
                  <a:lnTo>
                    <a:pt x="5788848" y="5209963"/>
                  </a:lnTo>
                  <a:lnTo>
                    <a:pt x="5786928" y="5257418"/>
                  </a:lnTo>
                  <a:lnTo>
                    <a:pt x="5781267" y="5303821"/>
                  </a:lnTo>
                  <a:lnTo>
                    <a:pt x="5772015" y="5349022"/>
                  </a:lnTo>
                  <a:lnTo>
                    <a:pt x="5759321" y="5392872"/>
                  </a:lnTo>
                  <a:lnTo>
                    <a:pt x="5748862" y="5420578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15233076" y="4866421"/>
            <a:ext cx="3054985" cy="5420995"/>
            <a:chOff x="15233076" y="4866421"/>
            <a:chExt cx="3054985" cy="542099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3077" y="4866421"/>
              <a:ext cx="3054922" cy="5420577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5233076" y="4866421"/>
              <a:ext cx="3054985" cy="5420995"/>
            </a:xfrm>
            <a:custGeom>
              <a:avLst/>
              <a:gdLst/>
              <a:ahLst/>
              <a:cxnLst/>
              <a:rect l="l" t="t" r="r" b="b"/>
              <a:pathLst>
                <a:path w="3054984" h="5420995">
                  <a:moveTo>
                    <a:pt x="59003" y="5420578"/>
                  </a:moveTo>
                  <a:lnTo>
                    <a:pt x="39986" y="5420578"/>
                  </a:lnTo>
                  <a:lnTo>
                    <a:pt x="29528" y="5392872"/>
                  </a:lnTo>
                  <a:lnTo>
                    <a:pt x="16833" y="5349022"/>
                  </a:lnTo>
                  <a:lnTo>
                    <a:pt x="7581" y="5303821"/>
                  </a:lnTo>
                  <a:lnTo>
                    <a:pt x="1920" y="5257418"/>
                  </a:lnTo>
                  <a:lnTo>
                    <a:pt x="0" y="5209963"/>
                  </a:lnTo>
                  <a:lnTo>
                    <a:pt x="0" y="578884"/>
                  </a:lnTo>
                  <a:lnTo>
                    <a:pt x="2024" y="530575"/>
                  </a:lnTo>
                  <a:lnTo>
                    <a:pt x="7581" y="485026"/>
                  </a:lnTo>
                  <a:lnTo>
                    <a:pt x="16833" y="439825"/>
                  </a:lnTo>
                  <a:lnTo>
                    <a:pt x="29528" y="395975"/>
                  </a:lnTo>
                  <a:lnTo>
                    <a:pt x="45515" y="353626"/>
                  </a:lnTo>
                  <a:lnTo>
                    <a:pt x="64645" y="312926"/>
                  </a:lnTo>
                  <a:lnTo>
                    <a:pt x="86769" y="274026"/>
                  </a:lnTo>
                  <a:lnTo>
                    <a:pt x="111739" y="237074"/>
                  </a:lnTo>
                  <a:lnTo>
                    <a:pt x="139403" y="202220"/>
                  </a:lnTo>
                  <a:lnTo>
                    <a:pt x="169613" y="169613"/>
                  </a:lnTo>
                  <a:lnTo>
                    <a:pt x="202220" y="139403"/>
                  </a:lnTo>
                  <a:lnTo>
                    <a:pt x="237074" y="111738"/>
                  </a:lnTo>
                  <a:lnTo>
                    <a:pt x="274026" y="86769"/>
                  </a:lnTo>
                  <a:lnTo>
                    <a:pt x="312927" y="64645"/>
                  </a:lnTo>
                  <a:lnTo>
                    <a:pt x="353626" y="45514"/>
                  </a:lnTo>
                  <a:lnTo>
                    <a:pt x="395976" y="29527"/>
                  </a:lnTo>
                  <a:lnTo>
                    <a:pt x="439826" y="16833"/>
                  </a:lnTo>
                  <a:lnTo>
                    <a:pt x="485027" y="7581"/>
                  </a:lnTo>
                  <a:lnTo>
                    <a:pt x="531430" y="1920"/>
                  </a:lnTo>
                  <a:lnTo>
                    <a:pt x="578885" y="0"/>
                  </a:lnTo>
                  <a:lnTo>
                    <a:pt x="3054922" y="0"/>
                  </a:lnTo>
                  <a:lnTo>
                    <a:pt x="3054922" y="17366"/>
                  </a:lnTo>
                  <a:lnTo>
                    <a:pt x="578885" y="17366"/>
                  </a:lnTo>
                  <a:lnTo>
                    <a:pt x="530576" y="19435"/>
                  </a:lnTo>
                  <a:lnTo>
                    <a:pt x="483380" y="25528"/>
                  </a:lnTo>
                  <a:lnTo>
                    <a:pt x="437470" y="35473"/>
                  </a:lnTo>
                  <a:lnTo>
                    <a:pt x="393017" y="49100"/>
                  </a:lnTo>
                  <a:lnTo>
                    <a:pt x="350191" y="66237"/>
                  </a:lnTo>
                  <a:lnTo>
                    <a:pt x="309070" y="86769"/>
                  </a:lnTo>
                  <a:lnTo>
                    <a:pt x="270106" y="110357"/>
                  </a:lnTo>
                  <a:lnTo>
                    <a:pt x="233190" y="136998"/>
                  </a:lnTo>
                  <a:lnTo>
                    <a:pt x="198585" y="166464"/>
                  </a:lnTo>
                  <a:lnTo>
                    <a:pt x="166464" y="198585"/>
                  </a:lnTo>
                  <a:lnTo>
                    <a:pt x="136998" y="233189"/>
                  </a:lnTo>
                  <a:lnTo>
                    <a:pt x="110357" y="270106"/>
                  </a:lnTo>
                  <a:lnTo>
                    <a:pt x="86713" y="309163"/>
                  </a:lnTo>
                  <a:lnTo>
                    <a:pt x="66237" y="350191"/>
                  </a:lnTo>
                  <a:lnTo>
                    <a:pt x="49100" y="393017"/>
                  </a:lnTo>
                  <a:lnTo>
                    <a:pt x="35474" y="437470"/>
                  </a:lnTo>
                  <a:lnTo>
                    <a:pt x="25528" y="483380"/>
                  </a:lnTo>
                  <a:lnTo>
                    <a:pt x="19399" y="531429"/>
                  </a:lnTo>
                  <a:lnTo>
                    <a:pt x="17367" y="578884"/>
                  </a:lnTo>
                  <a:lnTo>
                    <a:pt x="17367" y="5209963"/>
                  </a:lnTo>
                  <a:lnTo>
                    <a:pt x="19436" y="5258272"/>
                  </a:lnTo>
                  <a:lnTo>
                    <a:pt x="25528" y="5305467"/>
                  </a:lnTo>
                  <a:lnTo>
                    <a:pt x="35474" y="5351377"/>
                  </a:lnTo>
                  <a:lnTo>
                    <a:pt x="49100" y="5395831"/>
                  </a:lnTo>
                  <a:lnTo>
                    <a:pt x="59003" y="5420578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735587" y="5318633"/>
            <a:ext cx="1406525" cy="4987925"/>
            <a:chOff x="735587" y="5318633"/>
            <a:chExt cx="1406525" cy="4987925"/>
          </a:xfrm>
        </p:grpSpPr>
        <p:sp>
          <p:nvSpPr>
            <p:cNvPr id="12" name="object 12" descr=""/>
            <p:cNvSpPr/>
            <p:nvPr/>
          </p:nvSpPr>
          <p:spPr>
            <a:xfrm>
              <a:off x="1570479" y="5835121"/>
              <a:ext cx="552450" cy="4451985"/>
            </a:xfrm>
            <a:custGeom>
              <a:avLst/>
              <a:gdLst/>
              <a:ahLst/>
              <a:cxnLst/>
              <a:rect l="l" t="t" r="r" b="b"/>
              <a:pathLst>
                <a:path w="552450" h="4451984">
                  <a:moveTo>
                    <a:pt x="0" y="4451878"/>
                  </a:moveTo>
                  <a:lnTo>
                    <a:pt x="12021" y="4408506"/>
                  </a:lnTo>
                  <a:lnTo>
                    <a:pt x="24684" y="4361898"/>
                  </a:lnTo>
                  <a:lnTo>
                    <a:pt x="28063" y="4349211"/>
                  </a:lnTo>
                </a:path>
                <a:path w="552450" h="4451984">
                  <a:moveTo>
                    <a:pt x="28063" y="4349211"/>
                  </a:moveTo>
                  <a:lnTo>
                    <a:pt x="37225" y="4314809"/>
                  </a:lnTo>
                  <a:lnTo>
                    <a:pt x="49642" y="4267243"/>
                  </a:lnTo>
                  <a:lnTo>
                    <a:pt x="61166" y="4222211"/>
                  </a:lnTo>
                </a:path>
                <a:path w="552450" h="4451984">
                  <a:moveTo>
                    <a:pt x="61166" y="4222211"/>
                  </a:moveTo>
                  <a:lnTo>
                    <a:pt x="61935" y="4219205"/>
                  </a:lnTo>
                  <a:lnTo>
                    <a:pt x="74103" y="4170699"/>
                  </a:lnTo>
                  <a:lnTo>
                    <a:pt x="86145" y="4121728"/>
                  </a:lnTo>
                  <a:lnTo>
                    <a:pt x="92536" y="4095211"/>
                  </a:lnTo>
                </a:path>
                <a:path w="552450" h="4451984">
                  <a:moveTo>
                    <a:pt x="92536" y="4095211"/>
                  </a:moveTo>
                  <a:lnTo>
                    <a:pt x="98059" y="4072296"/>
                  </a:lnTo>
                  <a:lnTo>
                    <a:pt x="109844" y="4022407"/>
                  </a:lnTo>
                  <a:lnTo>
                    <a:pt x="121501" y="3972064"/>
                  </a:lnTo>
                  <a:lnTo>
                    <a:pt x="122375" y="3968211"/>
                  </a:lnTo>
                </a:path>
                <a:path w="552450" h="4451984">
                  <a:moveTo>
                    <a:pt x="122375" y="3968211"/>
                  </a:moveTo>
                  <a:lnTo>
                    <a:pt x="133026" y="3921273"/>
                  </a:lnTo>
                  <a:lnTo>
                    <a:pt x="144421" y="3870035"/>
                  </a:lnTo>
                  <a:lnTo>
                    <a:pt x="150702" y="3841211"/>
                  </a:lnTo>
                </a:path>
                <a:path w="552450" h="4451984">
                  <a:moveTo>
                    <a:pt x="150702" y="3841211"/>
                  </a:moveTo>
                  <a:lnTo>
                    <a:pt x="155683" y="3818357"/>
                  </a:lnTo>
                  <a:lnTo>
                    <a:pt x="166812" y="3766240"/>
                  </a:lnTo>
                  <a:lnTo>
                    <a:pt x="177701" y="3714189"/>
                  </a:lnTo>
                </a:path>
                <a:path w="552450" h="4451984">
                  <a:moveTo>
                    <a:pt x="177697" y="3714211"/>
                  </a:moveTo>
                  <a:lnTo>
                    <a:pt x="177806" y="3713689"/>
                  </a:lnTo>
                  <a:lnTo>
                    <a:pt x="188665" y="3660709"/>
                  </a:lnTo>
                  <a:lnTo>
                    <a:pt x="199387" y="3607302"/>
                  </a:lnTo>
                  <a:lnTo>
                    <a:pt x="203338" y="3587211"/>
                  </a:lnTo>
                </a:path>
                <a:path w="552450" h="4451984">
                  <a:moveTo>
                    <a:pt x="203338" y="3587211"/>
                  </a:moveTo>
                  <a:lnTo>
                    <a:pt x="209972" y="3553473"/>
                  </a:lnTo>
                  <a:lnTo>
                    <a:pt x="220419" y="3499225"/>
                  </a:lnTo>
                  <a:lnTo>
                    <a:pt x="227775" y="3460211"/>
                  </a:lnTo>
                </a:path>
                <a:path w="552450" h="4451984">
                  <a:moveTo>
                    <a:pt x="227775" y="3460211"/>
                  </a:moveTo>
                  <a:lnTo>
                    <a:pt x="230726" y="3444562"/>
                  </a:lnTo>
                  <a:lnTo>
                    <a:pt x="240893" y="3389489"/>
                  </a:lnTo>
                  <a:lnTo>
                    <a:pt x="250918" y="3334009"/>
                  </a:lnTo>
                  <a:lnTo>
                    <a:pt x="251059" y="3333211"/>
                  </a:lnTo>
                </a:path>
                <a:path w="552450" h="4451984">
                  <a:moveTo>
                    <a:pt x="251059" y="3333211"/>
                  </a:moveTo>
                  <a:lnTo>
                    <a:pt x="260801" y="3278125"/>
                  </a:lnTo>
                  <a:lnTo>
                    <a:pt x="270540" y="3221843"/>
                  </a:lnTo>
                  <a:lnTo>
                    <a:pt x="273187" y="3206211"/>
                  </a:lnTo>
                </a:path>
                <a:path w="552450" h="4451984">
                  <a:moveTo>
                    <a:pt x="273187" y="3206211"/>
                  </a:moveTo>
                  <a:lnTo>
                    <a:pt x="280135" y="3165165"/>
                  </a:lnTo>
                  <a:lnTo>
                    <a:pt x="289585" y="3108095"/>
                  </a:lnTo>
                  <a:lnTo>
                    <a:pt x="294261" y="3079211"/>
                  </a:lnTo>
                </a:path>
                <a:path w="552450" h="4451984">
                  <a:moveTo>
                    <a:pt x="294261" y="3079211"/>
                  </a:moveTo>
                  <a:lnTo>
                    <a:pt x="298888" y="3050638"/>
                  </a:lnTo>
                  <a:lnTo>
                    <a:pt x="308043" y="2992796"/>
                  </a:lnTo>
                  <a:lnTo>
                    <a:pt x="314322" y="2952211"/>
                  </a:lnTo>
                </a:path>
                <a:path w="552450" h="4451984">
                  <a:moveTo>
                    <a:pt x="314322" y="2952211"/>
                  </a:moveTo>
                  <a:lnTo>
                    <a:pt x="317050" y="2934575"/>
                  </a:lnTo>
                  <a:lnTo>
                    <a:pt x="325908" y="2875978"/>
                  </a:lnTo>
                  <a:lnTo>
                    <a:pt x="333404" y="2825211"/>
                  </a:lnTo>
                </a:path>
                <a:path w="552450" h="4451984">
                  <a:moveTo>
                    <a:pt x="333404" y="2825211"/>
                  </a:moveTo>
                  <a:lnTo>
                    <a:pt x="334615" y="2817008"/>
                  </a:lnTo>
                  <a:lnTo>
                    <a:pt x="343170" y="2757670"/>
                  </a:lnTo>
                  <a:lnTo>
                    <a:pt x="351540" y="2698207"/>
                  </a:lnTo>
                </a:path>
                <a:path w="552450" h="4451984">
                  <a:moveTo>
                    <a:pt x="351539" y="2698211"/>
                  </a:moveTo>
                  <a:lnTo>
                    <a:pt x="351573" y="2697968"/>
                  </a:lnTo>
                  <a:lnTo>
                    <a:pt x="359823" y="2637904"/>
                  </a:lnTo>
                  <a:lnTo>
                    <a:pt x="367917" y="2577484"/>
                  </a:lnTo>
                  <a:lnTo>
                    <a:pt x="368737" y="2571211"/>
                  </a:lnTo>
                </a:path>
                <a:path w="552450" h="4451984">
                  <a:moveTo>
                    <a:pt x="368737" y="2571211"/>
                  </a:moveTo>
                  <a:lnTo>
                    <a:pt x="375857" y="2516711"/>
                  </a:lnTo>
                  <a:lnTo>
                    <a:pt x="383640" y="2455588"/>
                  </a:lnTo>
                  <a:lnTo>
                    <a:pt x="385051" y="2444211"/>
                  </a:lnTo>
                </a:path>
                <a:path w="552450" h="4451984">
                  <a:moveTo>
                    <a:pt x="385051" y="2444211"/>
                  </a:moveTo>
                  <a:lnTo>
                    <a:pt x="391265" y="2394121"/>
                  </a:lnTo>
                  <a:lnTo>
                    <a:pt x="398732" y="2332311"/>
                  </a:lnTo>
                  <a:lnTo>
                    <a:pt x="400507" y="2317211"/>
                  </a:lnTo>
                </a:path>
                <a:path w="552450" h="4451984">
                  <a:moveTo>
                    <a:pt x="400507" y="2317211"/>
                  </a:moveTo>
                  <a:lnTo>
                    <a:pt x="406039" y="2270165"/>
                  </a:lnTo>
                  <a:lnTo>
                    <a:pt x="413186" y="2207684"/>
                  </a:lnTo>
                  <a:lnTo>
                    <a:pt x="415129" y="2190211"/>
                  </a:lnTo>
                </a:path>
                <a:path w="552450" h="4451984">
                  <a:moveTo>
                    <a:pt x="415129" y="2190211"/>
                  </a:moveTo>
                  <a:lnTo>
                    <a:pt x="420171" y="2144873"/>
                  </a:lnTo>
                  <a:lnTo>
                    <a:pt x="426993" y="2081737"/>
                  </a:lnTo>
                  <a:lnTo>
                    <a:pt x="428937" y="2063211"/>
                  </a:lnTo>
                </a:path>
                <a:path w="552450" h="4451984">
                  <a:moveTo>
                    <a:pt x="428937" y="2063211"/>
                  </a:moveTo>
                  <a:lnTo>
                    <a:pt x="433652" y="2018278"/>
                  </a:lnTo>
                  <a:lnTo>
                    <a:pt x="440146" y="1954501"/>
                  </a:lnTo>
                  <a:lnTo>
                    <a:pt x="441953" y="1936211"/>
                  </a:lnTo>
                </a:path>
                <a:path w="552450" h="4451984">
                  <a:moveTo>
                    <a:pt x="441953" y="1936211"/>
                  </a:moveTo>
                  <a:lnTo>
                    <a:pt x="446475" y="1890409"/>
                  </a:lnTo>
                  <a:lnTo>
                    <a:pt x="452637" y="1826007"/>
                  </a:lnTo>
                  <a:lnTo>
                    <a:pt x="454193" y="1809211"/>
                  </a:lnTo>
                </a:path>
                <a:path w="552450" h="4451984">
                  <a:moveTo>
                    <a:pt x="454193" y="1809211"/>
                  </a:moveTo>
                  <a:lnTo>
                    <a:pt x="458632" y="1761298"/>
                  </a:lnTo>
                  <a:lnTo>
                    <a:pt x="464458" y="1696286"/>
                  </a:lnTo>
                  <a:lnTo>
                    <a:pt x="465677" y="1682211"/>
                  </a:lnTo>
                </a:path>
                <a:path w="552450" h="4451984">
                  <a:moveTo>
                    <a:pt x="465677" y="1682211"/>
                  </a:moveTo>
                  <a:lnTo>
                    <a:pt x="470114" y="1630975"/>
                  </a:lnTo>
                  <a:lnTo>
                    <a:pt x="475600" y="1565369"/>
                  </a:lnTo>
                  <a:lnTo>
                    <a:pt x="476419" y="1555211"/>
                  </a:lnTo>
                </a:path>
                <a:path w="552450" h="4451984">
                  <a:moveTo>
                    <a:pt x="476419" y="1555211"/>
                  </a:moveTo>
                  <a:lnTo>
                    <a:pt x="480914" y="1499471"/>
                  </a:lnTo>
                  <a:lnTo>
                    <a:pt x="486056" y="1433286"/>
                  </a:lnTo>
                  <a:lnTo>
                    <a:pt x="491023" y="1366817"/>
                  </a:lnTo>
                  <a:lnTo>
                    <a:pt x="495735" y="1301205"/>
                  </a:lnTo>
                </a:path>
                <a:path w="552450" h="4451984">
                  <a:moveTo>
                    <a:pt x="495734" y="1301211"/>
                  </a:moveTo>
                  <a:lnTo>
                    <a:pt x="495817" y="1300068"/>
                  </a:lnTo>
                  <a:lnTo>
                    <a:pt x="500434" y="1233043"/>
                  </a:lnTo>
                  <a:lnTo>
                    <a:pt x="504316" y="1174211"/>
                  </a:lnTo>
                </a:path>
                <a:path w="552450" h="4451984">
                  <a:moveTo>
                    <a:pt x="504316" y="1174211"/>
                  </a:moveTo>
                  <a:lnTo>
                    <a:pt x="504875" y="1165747"/>
                  </a:lnTo>
                  <a:lnTo>
                    <a:pt x="509138" y="1098182"/>
                  </a:lnTo>
                  <a:lnTo>
                    <a:pt x="512208" y="1047211"/>
                  </a:lnTo>
                </a:path>
                <a:path w="552450" h="4451984">
                  <a:moveTo>
                    <a:pt x="512208" y="1047211"/>
                  </a:moveTo>
                  <a:lnTo>
                    <a:pt x="513223" y="1030352"/>
                  </a:lnTo>
                  <a:lnTo>
                    <a:pt x="517128" y="962262"/>
                  </a:lnTo>
                  <a:lnTo>
                    <a:pt x="519419" y="920211"/>
                  </a:lnTo>
                </a:path>
                <a:path w="552450" h="4451984">
                  <a:moveTo>
                    <a:pt x="519419" y="920211"/>
                  </a:moveTo>
                  <a:lnTo>
                    <a:pt x="520852" y="893915"/>
                  </a:lnTo>
                  <a:lnTo>
                    <a:pt x="524394" y="825316"/>
                  </a:lnTo>
                  <a:lnTo>
                    <a:pt x="525961" y="793211"/>
                  </a:lnTo>
                </a:path>
                <a:path w="552450" h="4451984">
                  <a:moveTo>
                    <a:pt x="525961" y="793211"/>
                  </a:moveTo>
                  <a:lnTo>
                    <a:pt x="527754" y="756467"/>
                  </a:lnTo>
                  <a:lnTo>
                    <a:pt x="530930" y="687373"/>
                  </a:lnTo>
                  <a:lnTo>
                    <a:pt x="531843" y="666211"/>
                  </a:lnTo>
                </a:path>
                <a:path w="552450" h="4451984">
                  <a:moveTo>
                    <a:pt x="531843" y="666211"/>
                  </a:moveTo>
                  <a:lnTo>
                    <a:pt x="533922" y="618038"/>
                  </a:lnTo>
                  <a:lnTo>
                    <a:pt x="536728" y="548466"/>
                  </a:lnTo>
                  <a:lnTo>
                    <a:pt x="539347" y="478660"/>
                  </a:lnTo>
                  <a:lnTo>
                    <a:pt x="541654" y="412207"/>
                  </a:lnTo>
                </a:path>
                <a:path w="552450" h="4451984">
                  <a:moveTo>
                    <a:pt x="541653" y="412211"/>
                  </a:moveTo>
                  <a:lnTo>
                    <a:pt x="541778" y="408624"/>
                  </a:lnTo>
                  <a:lnTo>
                    <a:pt x="544020" y="338362"/>
                  </a:lnTo>
                  <a:lnTo>
                    <a:pt x="545569" y="285211"/>
                  </a:lnTo>
                </a:path>
                <a:path w="552450" h="4451984">
                  <a:moveTo>
                    <a:pt x="545569" y="285211"/>
                  </a:moveTo>
                  <a:lnTo>
                    <a:pt x="546073" y="267879"/>
                  </a:lnTo>
                  <a:lnTo>
                    <a:pt x="547935" y="197177"/>
                  </a:lnTo>
                  <a:lnTo>
                    <a:pt x="548853" y="158211"/>
                  </a:lnTo>
                </a:path>
                <a:path w="552450" h="4451984">
                  <a:moveTo>
                    <a:pt x="548853" y="158211"/>
                  </a:moveTo>
                  <a:lnTo>
                    <a:pt x="549606" y="126261"/>
                  </a:lnTo>
                  <a:lnTo>
                    <a:pt x="551083" y="55134"/>
                  </a:lnTo>
                  <a:lnTo>
                    <a:pt x="551514" y="31211"/>
                  </a:lnTo>
                </a:path>
                <a:path w="552450" h="4451984">
                  <a:moveTo>
                    <a:pt x="551514" y="31211"/>
                  </a:moveTo>
                  <a:lnTo>
                    <a:pt x="552076" y="0"/>
                  </a:lnTo>
                </a:path>
              </a:pathLst>
            </a:custGeom>
            <a:ln w="3810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35587" y="5318633"/>
              <a:ext cx="992505" cy="992505"/>
            </a:xfrm>
            <a:custGeom>
              <a:avLst/>
              <a:gdLst/>
              <a:ahLst/>
              <a:cxnLst/>
              <a:rect l="l" t="t" r="r" b="b"/>
              <a:pathLst>
                <a:path w="992505" h="992504">
                  <a:moveTo>
                    <a:pt x="496231" y="992463"/>
                  </a:moveTo>
                  <a:lnTo>
                    <a:pt x="448441" y="990191"/>
                  </a:lnTo>
                  <a:lnTo>
                    <a:pt x="401936" y="983515"/>
                  </a:lnTo>
                  <a:lnTo>
                    <a:pt x="356924" y="972642"/>
                  </a:lnTo>
                  <a:lnTo>
                    <a:pt x="313613" y="957781"/>
                  </a:lnTo>
                  <a:lnTo>
                    <a:pt x="272211" y="939138"/>
                  </a:lnTo>
                  <a:lnTo>
                    <a:pt x="232927" y="916923"/>
                  </a:lnTo>
                  <a:lnTo>
                    <a:pt x="195967" y="891344"/>
                  </a:lnTo>
                  <a:lnTo>
                    <a:pt x="161541" y="862607"/>
                  </a:lnTo>
                  <a:lnTo>
                    <a:pt x="129855" y="830921"/>
                  </a:lnTo>
                  <a:lnTo>
                    <a:pt x="101119" y="796495"/>
                  </a:lnTo>
                  <a:lnTo>
                    <a:pt x="75539" y="759536"/>
                  </a:lnTo>
                  <a:lnTo>
                    <a:pt x="53324" y="720251"/>
                  </a:lnTo>
                  <a:lnTo>
                    <a:pt x="34682" y="678849"/>
                  </a:lnTo>
                  <a:lnTo>
                    <a:pt x="19820" y="635539"/>
                  </a:lnTo>
                  <a:lnTo>
                    <a:pt x="8947" y="590527"/>
                  </a:lnTo>
                  <a:lnTo>
                    <a:pt x="2271" y="544022"/>
                  </a:lnTo>
                  <a:lnTo>
                    <a:pt x="0" y="496231"/>
                  </a:lnTo>
                  <a:lnTo>
                    <a:pt x="2271" y="448441"/>
                  </a:lnTo>
                  <a:lnTo>
                    <a:pt x="8947" y="401936"/>
                  </a:lnTo>
                  <a:lnTo>
                    <a:pt x="19820" y="356924"/>
                  </a:lnTo>
                  <a:lnTo>
                    <a:pt x="34682" y="313613"/>
                  </a:lnTo>
                  <a:lnTo>
                    <a:pt x="53324" y="272211"/>
                  </a:lnTo>
                  <a:lnTo>
                    <a:pt x="75539" y="232927"/>
                  </a:lnTo>
                  <a:lnTo>
                    <a:pt x="101119" y="195967"/>
                  </a:lnTo>
                  <a:lnTo>
                    <a:pt x="129855" y="161541"/>
                  </a:lnTo>
                  <a:lnTo>
                    <a:pt x="161541" y="129855"/>
                  </a:lnTo>
                  <a:lnTo>
                    <a:pt x="195967" y="101119"/>
                  </a:lnTo>
                  <a:lnTo>
                    <a:pt x="232927" y="75539"/>
                  </a:lnTo>
                  <a:lnTo>
                    <a:pt x="272211" y="53324"/>
                  </a:lnTo>
                  <a:lnTo>
                    <a:pt x="313613" y="34682"/>
                  </a:lnTo>
                  <a:lnTo>
                    <a:pt x="356924" y="19820"/>
                  </a:lnTo>
                  <a:lnTo>
                    <a:pt x="401936" y="8947"/>
                  </a:lnTo>
                  <a:lnTo>
                    <a:pt x="448441" y="2271"/>
                  </a:lnTo>
                  <a:lnTo>
                    <a:pt x="496231" y="0"/>
                  </a:lnTo>
                  <a:lnTo>
                    <a:pt x="544022" y="2271"/>
                  </a:lnTo>
                  <a:lnTo>
                    <a:pt x="590527" y="8947"/>
                  </a:lnTo>
                  <a:lnTo>
                    <a:pt x="635539" y="19820"/>
                  </a:lnTo>
                  <a:lnTo>
                    <a:pt x="678849" y="34682"/>
                  </a:lnTo>
                  <a:lnTo>
                    <a:pt x="720251" y="53324"/>
                  </a:lnTo>
                  <a:lnTo>
                    <a:pt x="759535" y="75539"/>
                  </a:lnTo>
                  <a:lnTo>
                    <a:pt x="796495" y="101119"/>
                  </a:lnTo>
                  <a:lnTo>
                    <a:pt x="830921" y="129855"/>
                  </a:lnTo>
                  <a:lnTo>
                    <a:pt x="862607" y="161541"/>
                  </a:lnTo>
                  <a:lnTo>
                    <a:pt x="891344" y="195967"/>
                  </a:lnTo>
                  <a:lnTo>
                    <a:pt x="916923" y="232927"/>
                  </a:lnTo>
                  <a:lnTo>
                    <a:pt x="939138" y="272211"/>
                  </a:lnTo>
                  <a:lnTo>
                    <a:pt x="957781" y="313613"/>
                  </a:lnTo>
                  <a:lnTo>
                    <a:pt x="972642" y="356924"/>
                  </a:lnTo>
                  <a:lnTo>
                    <a:pt x="983515" y="401936"/>
                  </a:lnTo>
                  <a:lnTo>
                    <a:pt x="990191" y="448441"/>
                  </a:lnTo>
                  <a:lnTo>
                    <a:pt x="992463" y="496231"/>
                  </a:lnTo>
                  <a:lnTo>
                    <a:pt x="990191" y="544022"/>
                  </a:lnTo>
                  <a:lnTo>
                    <a:pt x="983515" y="590527"/>
                  </a:lnTo>
                  <a:lnTo>
                    <a:pt x="972642" y="635539"/>
                  </a:lnTo>
                  <a:lnTo>
                    <a:pt x="957781" y="678849"/>
                  </a:lnTo>
                  <a:lnTo>
                    <a:pt x="939138" y="720251"/>
                  </a:lnTo>
                  <a:lnTo>
                    <a:pt x="916923" y="759536"/>
                  </a:lnTo>
                  <a:lnTo>
                    <a:pt x="891344" y="796495"/>
                  </a:lnTo>
                  <a:lnTo>
                    <a:pt x="862607" y="830921"/>
                  </a:lnTo>
                  <a:lnTo>
                    <a:pt x="830921" y="862607"/>
                  </a:lnTo>
                  <a:lnTo>
                    <a:pt x="796495" y="891344"/>
                  </a:lnTo>
                  <a:lnTo>
                    <a:pt x="759535" y="916923"/>
                  </a:lnTo>
                  <a:lnTo>
                    <a:pt x="720251" y="939138"/>
                  </a:lnTo>
                  <a:lnTo>
                    <a:pt x="678849" y="957781"/>
                  </a:lnTo>
                  <a:lnTo>
                    <a:pt x="635539" y="972642"/>
                  </a:lnTo>
                  <a:lnTo>
                    <a:pt x="590527" y="983515"/>
                  </a:lnTo>
                  <a:lnTo>
                    <a:pt x="544022" y="990191"/>
                  </a:lnTo>
                  <a:lnTo>
                    <a:pt x="496231" y="99246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108055" y="5582253"/>
            <a:ext cx="2476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270">
                <a:solidFill>
                  <a:srgbClr val="FFFEFE"/>
                </a:solidFill>
                <a:latin typeface="Trebuchet MS"/>
                <a:cs typeface="Trebuchet MS"/>
              </a:rPr>
              <a:t>6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977740" y="331574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152861" y="3430105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77740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180394" y="2096712"/>
            <a:ext cx="10287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77740" y="398337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146610" y="4097735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77740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154349" y="2762474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968215" y="6416059"/>
            <a:ext cx="523875" cy="1897380"/>
            <a:chOff x="968215" y="6416059"/>
            <a:chExt cx="523875" cy="1897380"/>
          </a:xfrm>
        </p:grpSpPr>
        <p:sp>
          <p:nvSpPr>
            <p:cNvPr id="24" name="object 24" descr=""/>
            <p:cNvSpPr/>
            <p:nvPr/>
          </p:nvSpPr>
          <p:spPr>
            <a:xfrm>
              <a:off x="977740" y="6425584"/>
              <a:ext cx="504825" cy="542925"/>
            </a:xfrm>
            <a:custGeom>
              <a:avLst/>
              <a:gdLst/>
              <a:ahLst/>
              <a:cxnLst/>
              <a:rect l="l" t="t" r="r" b="b"/>
              <a:pathLst>
                <a:path w="504825" h="542925">
                  <a:moveTo>
                    <a:pt x="261806" y="542925"/>
                  </a:moveTo>
                  <a:lnTo>
                    <a:pt x="342683" y="526662"/>
                  </a:lnTo>
                  <a:lnTo>
                    <a:pt x="382255" y="506555"/>
                  </a:lnTo>
                  <a:lnTo>
                    <a:pt x="417708" y="479737"/>
                  </a:lnTo>
                  <a:lnTo>
                    <a:pt x="448323" y="446974"/>
                  </a:lnTo>
                  <a:lnTo>
                    <a:pt x="473384" y="409034"/>
                  </a:lnTo>
                  <a:lnTo>
                    <a:pt x="492172" y="366686"/>
                  </a:lnTo>
                  <a:lnTo>
                    <a:pt x="503972" y="320697"/>
                  </a:lnTo>
                  <a:lnTo>
                    <a:pt x="504824" y="310516"/>
                  </a:lnTo>
                </a:path>
                <a:path w="504825" h="542925">
                  <a:moveTo>
                    <a:pt x="504824" y="233153"/>
                  </a:moveTo>
                  <a:lnTo>
                    <a:pt x="492172" y="176982"/>
                  </a:lnTo>
                  <a:lnTo>
                    <a:pt x="473384" y="134634"/>
                  </a:lnTo>
                  <a:lnTo>
                    <a:pt x="448323" y="96695"/>
                  </a:lnTo>
                  <a:lnTo>
                    <a:pt x="417708" y="63932"/>
                  </a:lnTo>
                  <a:lnTo>
                    <a:pt x="382255" y="37113"/>
                  </a:lnTo>
                  <a:lnTo>
                    <a:pt x="342683" y="17006"/>
                  </a:lnTo>
                  <a:lnTo>
                    <a:pt x="299708" y="4379"/>
                  </a:lnTo>
                  <a:lnTo>
                    <a:pt x="254049" y="0"/>
                  </a:lnTo>
                  <a:lnTo>
                    <a:pt x="208389" y="4379"/>
                  </a:lnTo>
                  <a:lnTo>
                    <a:pt x="165415" y="17006"/>
                  </a:lnTo>
                  <a:lnTo>
                    <a:pt x="125843" y="37113"/>
                  </a:lnTo>
                  <a:lnTo>
                    <a:pt x="90390" y="63932"/>
                  </a:lnTo>
                  <a:lnTo>
                    <a:pt x="59775" y="96695"/>
                  </a:lnTo>
                  <a:lnTo>
                    <a:pt x="34714" y="134634"/>
                  </a:lnTo>
                  <a:lnTo>
                    <a:pt x="15925" y="176982"/>
                  </a:lnTo>
                  <a:lnTo>
                    <a:pt x="4126" y="222971"/>
                  </a:lnTo>
                  <a:lnTo>
                    <a:pt x="0" y="271831"/>
                  </a:lnTo>
                  <a:lnTo>
                    <a:pt x="4126" y="320697"/>
                  </a:lnTo>
                  <a:lnTo>
                    <a:pt x="15925" y="366686"/>
                  </a:lnTo>
                  <a:lnTo>
                    <a:pt x="34714" y="409034"/>
                  </a:lnTo>
                  <a:lnTo>
                    <a:pt x="59775" y="446974"/>
                  </a:lnTo>
                  <a:lnTo>
                    <a:pt x="90390" y="479737"/>
                  </a:lnTo>
                  <a:lnTo>
                    <a:pt x="125842" y="506555"/>
                  </a:lnTo>
                  <a:lnTo>
                    <a:pt x="165415" y="526662"/>
                  </a:lnTo>
                  <a:lnTo>
                    <a:pt x="208389" y="539289"/>
                  </a:lnTo>
                  <a:lnTo>
                    <a:pt x="246292" y="542925"/>
                  </a:lnTo>
                </a:path>
              </a:pathLst>
            </a:custGeom>
            <a:ln w="1905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77740" y="7093215"/>
              <a:ext cx="504825" cy="542925"/>
            </a:xfrm>
            <a:custGeom>
              <a:avLst/>
              <a:gdLst/>
              <a:ahLst/>
              <a:cxnLst/>
              <a:rect l="l" t="t" r="r" b="b"/>
              <a:pathLst>
                <a:path w="504825" h="542925">
                  <a:moveTo>
                    <a:pt x="261809" y="542924"/>
                  </a:moveTo>
                  <a:lnTo>
                    <a:pt x="342683" y="526662"/>
                  </a:lnTo>
                  <a:lnTo>
                    <a:pt x="382255" y="506556"/>
                  </a:lnTo>
                  <a:lnTo>
                    <a:pt x="417708" y="479737"/>
                  </a:lnTo>
                  <a:lnTo>
                    <a:pt x="448323" y="446974"/>
                  </a:lnTo>
                  <a:lnTo>
                    <a:pt x="473384" y="409034"/>
                  </a:lnTo>
                  <a:lnTo>
                    <a:pt x="492172" y="366686"/>
                  </a:lnTo>
                  <a:lnTo>
                    <a:pt x="503972" y="320697"/>
                  </a:lnTo>
                  <a:lnTo>
                    <a:pt x="504824" y="310516"/>
                  </a:lnTo>
                </a:path>
                <a:path w="504825" h="542925">
                  <a:moveTo>
                    <a:pt x="504824" y="233153"/>
                  </a:moveTo>
                  <a:lnTo>
                    <a:pt x="492172" y="176982"/>
                  </a:lnTo>
                  <a:lnTo>
                    <a:pt x="473384" y="134634"/>
                  </a:lnTo>
                  <a:lnTo>
                    <a:pt x="448323" y="96695"/>
                  </a:lnTo>
                  <a:lnTo>
                    <a:pt x="417708" y="63932"/>
                  </a:lnTo>
                  <a:lnTo>
                    <a:pt x="382255" y="37113"/>
                  </a:lnTo>
                  <a:lnTo>
                    <a:pt x="342683" y="17006"/>
                  </a:lnTo>
                  <a:lnTo>
                    <a:pt x="299708" y="4379"/>
                  </a:lnTo>
                  <a:lnTo>
                    <a:pt x="254049" y="0"/>
                  </a:lnTo>
                  <a:lnTo>
                    <a:pt x="208389" y="4379"/>
                  </a:lnTo>
                  <a:lnTo>
                    <a:pt x="165415" y="17006"/>
                  </a:lnTo>
                  <a:lnTo>
                    <a:pt x="125843" y="37113"/>
                  </a:lnTo>
                  <a:lnTo>
                    <a:pt x="90390" y="63932"/>
                  </a:lnTo>
                  <a:lnTo>
                    <a:pt x="59775" y="96695"/>
                  </a:lnTo>
                  <a:lnTo>
                    <a:pt x="34714" y="134634"/>
                  </a:lnTo>
                  <a:lnTo>
                    <a:pt x="15925" y="176982"/>
                  </a:lnTo>
                  <a:lnTo>
                    <a:pt x="4126" y="222971"/>
                  </a:lnTo>
                  <a:lnTo>
                    <a:pt x="0" y="271831"/>
                  </a:lnTo>
                  <a:lnTo>
                    <a:pt x="4126" y="320697"/>
                  </a:lnTo>
                  <a:lnTo>
                    <a:pt x="15925" y="366686"/>
                  </a:lnTo>
                  <a:lnTo>
                    <a:pt x="34714" y="409034"/>
                  </a:lnTo>
                  <a:lnTo>
                    <a:pt x="59775" y="446974"/>
                  </a:lnTo>
                  <a:lnTo>
                    <a:pt x="90390" y="479737"/>
                  </a:lnTo>
                  <a:lnTo>
                    <a:pt x="125842" y="506556"/>
                  </a:lnTo>
                  <a:lnTo>
                    <a:pt x="165415" y="526662"/>
                  </a:lnTo>
                  <a:lnTo>
                    <a:pt x="208389" y="539289"/>
                  </a:lnTo>
                  <a:lnTo>
                    <a:pt x="246289" y="542924"/>
                  </a:lnTo>
                </a:path>
              </a:pathLst>
            </a:custGeom>
            <a:ln w="1905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77740" y="7760845"/>
              <a:ext cx="504825" cy="542925"/>
            </a:xfrm>
            <a:custGeom>
              <a:avLst/>
              <a:gdLst/>
              <a:ahLst/>
              <a:cxnLst/>
              <a:rect l="l" t="t" r="r" b="b"/>
              <a:pathLst>
                <a:path w="504825" h="542925">
                  <a:moveTo>
                    <a:pt x="261809" y="542924"/>
                  </a:moveTo>
                  <a:lnTo>
                    <a:pt x="342683" y="526662"/>
                  </a:lnTo>
                  <a:lnTo>
                    <a:pt x="382255" y="506556"/>
                  </a:lnTo>
                  <a:lnTo>
                    <a:pt x="417708" y="479737"/>
                  </a:lnTo>
                  <a:lnTo>
                    <a:pt x="448323" y="446974"/>
                  </a:lnTo>
                  <a:lnTo>
                    <a:pt x="473384" y="409034"/>
                  </a:lnTo>
                  <a:lnTo>
                    <a:pt x="492172" y="366686"/>
                  </a:lnTo>
                  <a:lnTo>
                    <a:pt x="503972" y="320697"/>
                  </a:lnTo>
                  <a:lnTo>
                    <a:pt x="504824" y="310516"/>
                  </a:lnTo>
                </a:path>
                <a:path w="504825" h="542925">
                  <a:moveTo>
                    <a:pt x="504824" y="233153"/>
                  </a:moveTo>
                  <a:lnTo>
                    <a:pt x="492172" y="176982"/>
                  </a:lnTo>
                  <a:lnTo>
                    <a:pt x="473383" y="134634"/>
                  </a:lnTo>
                  <a:lnTo>
                    <a:pt x="448323" y="96695"/>
                  </a:lnTo>
                  <a:lnTo>
                    <a:pt x="417708" y="63932"/>
                  </a:lnTo>
                  <a:lnTo>
                    <a:pt x="382255" y="37113"/>
                  </a:lnTo>
                  <a:lnTo>
                    <a:pt x="342683" y="17006"/>
                  </a:lnTo>
                  <a:lnTo>
                    <a:pt x="299708" y="4379"/>
                  </a:lnTo>
                  <a:lnTo>
                    <a:pt x="254049" y="0"/>
                  </a:lnTo>
                  <a:lnTo>
                    <a:pt x="208389" y="4379"/>
                  </a:lnTo>
                  <a:lnTo>
                    <a:pt x="165415" y="17006"/>
                  </a:lnTo>
                  <a:lnTo>
                    <a:pt x="125843" y="37113"/>
                  </a:lnTo>
                  <a:lnTo>
                    <a:pt x="90390" y="63932"/>
                  </a:lnTo>
                  <a:lnTo>
                    <a:pt x="59775" y="96695"/>
                  </a:lnTo>
                  <a:lnTo>
                    <a:pt x="34714" y="134634"/>
                  </a:lnTo>
                  <a:lnTo>
                    <a:pt x="15926" y="176982"/>
                  </a:lnTo>
                  <a:lnTo>
                    <a:pt x="4126" y="222971"/>
                  </a:lnTo>
                  <a:lnTo>
                    <a:pt x="0" y="271831"/>
                  </a:lnTo>
                  <a:lnTo>
                    <a:pt x="4126" y="320697"/>
                  </a:lnTo>
                  <a:lnTo>
                    <a:pt x="15925" y="366686"/>
                  </a:lnTo>
                  <a:lnTo>
                    <a:pt x="34714" y="409034"/>
                  </a:lnTo>
                  <a:lnTo>
                    <a:pt x="59775" y="446974"/>
                  </a:lnTo>
                  <a:lnTo>
                    <a:pt x="90390" y="479737"/>
                  </a:lnTo>
                  <a:lnTo>
                    <a:pt x="125842" y="506556"/>
                  </a:lnTo>
                  <a:lnTo>
                    <a:pt x="165415" y="526662"/>
                  </a:lnTo>
                  <a:lnTo>
                    <a:pt x="208389" y="539289"/>
                  </a:lnTo>
                  <a:lnTo>
                    <a:pt x="246289" y="542924"/>
                  </a:lnTo>
                </a:path>
              </a:pathLst>
            </a:custGeom>
            <a:ln w="1905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1149140" y="6539948"/>
            <a:ext cx="165100" cy="1619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700">
              <a:latin typeface="Trebuchet MS"/>
              <a:cs typeface="Trebuchet MS"/>
            </a:endParaRPr>
          </a:p>
          <a:p>
            <a:pPr marL="14604">
              <a:lnSpc>
                <a:spcPct val="100000"/>
              </a:lnSpc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5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977740" y="465100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1153010" y="4765366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846739" y="1066754"/>
            <a:ext cx="13982700" cy="316039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250" spc="229"/>
              <a:t>Project</a:t>
            </a:r>
            <a:r>
              <a:rPr dirty="0" sz="8250" spc="-5"/>
              <a:t> </a:t>
            </a:r>
            <a:r>
              <a:rPr dirty="0" sz="8250" spc="190"/>
              <a:t>3</a:t>
            </a:r>
            <a:endParaRPr sz="8250"/>
          </a:p>
          <a:p>
            <a:pPr marL="12700" marR="5080">
              <a:lnSpc>
                <a:spcPct val="117200"/>
              </a:lnSpc>
              <a:spcBef>
                <a:spcPts val="1285"/>
              </a:spcBef>
            </a:pPr>
            <a:r>
              <a:rPr dirty="0" sz="2400" spc="190" b="0">
                <a:latin typeface="Trebuchet MS"/>
                <a:cs typeface="Trebuchet MS"/>
              </a:rPr>
              <a:t>Lorem</a:t>
            </a:r>
            <a:r>
              <a:rPr dirty="0" sz="2400" spc="-5" b="0">
                <a:latin typeface="Trebuchet MS"/>
                <a:cs typeface="Trebuchet MS"/>
              </a:rPr>
              <a:t> </a:t>
            </a:r>
            <a:r>
              <a:rPr dirty="0" sz="2400" spc="175" b="0">
                <a:latin typeface="Trebuchet MS"/>
                <a:cs typeface="Trebuchet MS"/>
              </a:rPr>
              <a:t>ipsum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50" b="0">
                <a:latin typeface="Trebuchet MS"/>
                <a:cs typeface="Trebuchet MS"/>
              </a:rPr>
              <a:t>dolor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60" b="0">
                <a:latin typeface="Trebuchet MS"/>
                <a:cs typeface="Trebuchet MS"/>
              </a:rPr>
              <a:t>sit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50" b="0">
                <a:latin typeface="Trebuchet MS"/>
                <a:cs typeface="Trebuchet MS"/>
              </a:rPr>
              <a:t>amet,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35" b="0">
                <a:latin typeface="Trebuchet MS"/>
                <a:cs typeface="Trebuchet MS"/>
              </a:rPr>
              <a:t>consectetur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45" b="0">
                <a:latin typeface="Trebuchet MS"/>
                <a:cs typeface="Trebuchet MS"/>
              </a:rPr>
              <a:t>adipiscing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-30" b="0">
                <a:latin typeface="Trebuchet MS"/>
                <a:cs typeface="Trebuchet MS"/>
              </a:rPr>
              <a:t>elit.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50" b="0">
                <a:latin typeface="Trebuchet MS"/>
                <a:cs typeface="Trebuchet MS"/>
              </a:rPr>
              <a:t>Vestibulum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75" b="0">
                <a:latin typeface="Trebuchet MS"/>
                <a:cs typeface="Trebuchet MS"/>
              </a:rPr>
              <a:t>eleifend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60" b="0">
                <a:latin typeface="Trebuchet MS"/>
                <a:cs typeface="Trebuchet MS"/>
              </a:rPr>
              <a:t>tellus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70" b="0">
                <a:latin typeface="Trebuchet MS"/>
                <a:cs typeface="Trebuchet MS"/>
              </a:rPr>
              <a:t>et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60" b="0">
                <a:latin typeface="Trebuchet MS"/>
                <a:cs typeface="Trebuchet MS"/>
              </a:rPr>
              <a:t>iaculis </a:t>
            </a:r>
            <a:r>
              <a:rPr dirty="0" sz="2400" b="0">
                <a:latin typeface="Trebuchet MS"/>
                <a:cs typeface="Trebuchet MS"/>
              </a:rPr>
              <a:t>iaculis.</a:t>
            </a:r>
            <a:r>
              <a:rPr dirty="0" sz="2400" spc="20" b="0">
                <a:latin typeface="Trebuchet MS"/>
                <a:cs typeface="Trebuchet MS"/>
              </a:rPr>
              <a:t> </a:t>
            </a:r>
            <a:r>
              <a:rPr dirty="0" sz="2400" spc="185" b="0">
                <a:latin typeface="Trebuchet MS"/>
                <a:cs typeface="Trebuchet MS"/>
              </a:rPr>
              <a:t>Cras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160" b="0">
                <a:latin typeface="Trebuchet MS"/>
                <a:cs typeface="Trebuchet MS"/>
              </a:rPr>
              <a:t>ac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60" b="0">
                <a:latin typeface="Trebuchet MS"/>
                <a:cs typeface="Trebuchet MS"/>
              </a:rPr>
              <a:t>nisl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105" b="0">
                <a:latin typeface="Trebuchet MS"/>
                <a:cs typeface="Trebuchet MS"/>
              </a:rPr>
              <a:t>id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120" b="0">
                <a:latin typeface="Trebuchet MS"/>
                <a:cs typeface="Trebuchet MS"/>
              </a:rPr>
              <a:t>est</a:t>
            </a:r>
            <a:r>
              <a:rPr dirty="0" sz="2400" spc="20" b="0">
                <a:latin typeface="Trebuchet MS"/>
                <a:cs typeface="Trebuchet MS"/>
              </a:rPr>
              <a:t> </a:t>
            </a:r>
            <a:r>
              <a:rPr dirty="0" sz="2400" spc="114" b="0">
                <a:latin typeface="Trebuchet MS"/>
                <a:cs typeface="Trebuchet MS"/>
              </a:rPr>
              <a:t>scelerisque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120" b="0">
                <a:latin typeface="Trebuchet MS"/>
                <a:cs typeface="Trebuchet MS"/>
              </a:rPr>
              <a:t>pretium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90" b="0">
                <a:latin typeface="Trebuchet MS"/>
                <a:cs typeface="Trebuchet MS"/>
              </a:rPr>
              <a:t>vel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70" b="0">
                <a:latin typeface="Trebuchet MS"/>
                <a:cs typeface="Trebuchet MS"/>
              </a:rPr>
              <a:t>et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b="0">
                <a:latin typeface="Trebuchet MS"/>
                <a:cs typeface="Trebuchet MS"/>
              </a:rPr>
              <a:t>dui.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254" b="0">
                <a:latin typeface="Trebuchet MS"/>
                <a:cs typeface="Trebuchet MS"/>
              </a:rPr>
              <a:t>Sed</a:t>
            </a:r>
            <a:r>
              <a:rPr dirty="0" sz="2400" spc="20" b="0">
                <a:latin typeface="Trebuchet MS"/>
                <a:cs typeface="Trebuchet MS"/>
              </a:rPr>
              <a:t> </a:t>
            </a:r>
            <a:r>
              <a:rPr dirty="0" sz="2400" spc="160" b="0">
                <a:latin typeface="Trebuchet MS"/>
                <a:cs typeface="Trebuchet MS"/>
              </a:rPr>
              <a:t>ac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130" b="0">
                <a:latin typeface="Trebuchet MS"/>
                <a:cs typeface="Trebuchet MS"/>
              </a:rPr>
              <a:t>arcu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65" b="0">
                <a:latin typeface="Trebuchet MS"/>
                <a:cs typeface="Trebuchet MS"/>
              </a:rPr>
              <a:t>molestie,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70" b="0">
                <a:latin typeface="Trebuchet MS"/>
                <a:cs typeface="Trebuchet MS"/>
              </a:rPr>
              <a:t>sollicitudin </a:t>
            </a:r>
            <a:r>
              <a:rPr dirty="0" sz="2400" spc="155" b="0">
                <a:latin typeface="Trebuchet MS"/>
                <a:cs typeface="Trebuchet MS"/>
              </a:rPr>
              <a:t>diam</a:t>
            </a:r>
            <a:r>
              <a:rPr dirty="0" sz="2400" spc="-5" b="0">
                <a:latin typeface="Trebuchet MS"/>
                <a:cs typeface="Trebuchet MS"/>
              </a:rPr>
              <a:t> </a:t>
            </a:r>
            <a:r>
              <a:rPr dirty="0" sz="2400" spc="-10" b="0">
                <a:latin typeface="Trebuchet MS"/>
                <a:cs typeface="Trebuchet MS"/>
              </a:rPr>
              <a:t>in,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00" b="0">
                <a:latin typeface="Trebuchet MS"/>
                <a:cs typeface="Trebuchet MS"/>
              </a:rPr>
              <a:t>placerat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10" b="0">
                <a:latin typeface="Trebuchet MS"/>
                <a:cs typeface="Trebuchet MS"/>
              </a:rPr>
              <a:t>quam.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50" b="0">
                <a:latin typeface="Trebuchet MS"/>
                <a:cs typeface="Trebuchet MS"/>
              </a:rPr>
              <a:t>Vestibulum</a:t>
            </a:r>
            <a:r>
              <a:rPr dirty="0" sz="2400" spc="-5" b="0">
                <a:latin typeface="Trebuchet MS"/>
                <a:cs typeface="Trebuchet MS"/>
              </a:rPr>
              <a:t> </a:t>
            </a:r>
            <a:r>
              <a:rPr dirty="0" sz="2400" spc="160" b="0">
                <a:latin typeface="Trebuchet MS"/>
                <a:cs typeface="Trebuchet MS"/>
              </a:rPr>
              <a:t>sodales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14" b="0">
                <a:latin typeface="Trebuchet MS"/>
                <a:cs typeface="Trebuchet MS"/>
              </a:rPr>
              <a:t>risus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65" b="0">
                <a:latin typeface="Trebuchet MS"/>
                <a:cs typeface="Trebuchet MS"/>
              </a:rPr>
              <a:t>eros,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200" b="0">
                <a:latin typeface="Trebuchet MS"/>
                <a:cs typeface="Trebuchet MS"/>
              </a:rPr>
              <a:t>non</a:t>
            </a:r>
            <a:r>
              <a:rPr dirty="0" sz="2400" spc="-5" b="0">
                <a:latin typeface="Trebuchet MS"/>
                <a:cs typeface="Trebuchet MS"/>
              </a:rPr>
              <a:t> </a:t>
            </a:r>
            <a:r>
              <a:rPr dirty="0" sz="2400" spc="95" b="0">
                <a:latin typeface="Trebuchet MS"/>
                <a:cs typeface="Trebuchet MS"/>
              </a:rPr>
              <a:t>tincidunt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60" b="0">
                <a:latin typeface="Trebuchet MS"/>
                <a:cs typeface="Trebuchet MS"/>
              </a:rPr>
              <a:t>metus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14" b="0">
                <a:latin typeface="Trebuchet MS"/>
                <a:cs typeface="Trebuchet MS"/>
              </a:rPr>
              <a:t>vulputate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35" b="0">
                <a:latin typeface="Trebuchet MS"/>
                <a:cs typeface="Trebuchet MS"/>
              </a:rPr>
              <a:t>sit </a:t>
            </a:r>
            <a:r>
              <a:rPr dirty="0" sz="2400" spc="50" b="0">
                <a:latin typeface="Trebuchet MS"/>
                <a:cs typeface="Trebuchet MS"/>
              </a:rPr>
              <a:t>amet.</a:t>
            </a:r>
            <a:r>
              <a:rPr dirty="0" sz="2400" spc="15" b="0">
                <a:latin typeface="Trebuchet MS"/>
                <a:cs typeface="Trebuchet MS"/>
              </a:rPr>
              <a:t> </a:t>
            </a:r>
            <a:r>
              <a:rPr dirty="0" sz="2400" spc="185" b="0">
                <a:latin typeface="Trebuchet MS"/>
                <a:cs typeface="Trebuchet MS"/>
              </a:rPr>
              <a:t>Suspendisse</a:t>
            </a:r>
            <a:r>
              <a:rPr dirty="0" sz="2400" spc="20" b="0">
                <a:latin typeface="Trebuchet MS"/>
                <a:cs typeface="Trebuchet MS"/>
              </a:rPr>
              <a:t> </a:t>
            </a:r>
            <a:r>
              <a:rPr dirty="0" sz="2400" spc="200" b="0">
                <a:latin typeface="Trebuchet MS"/>
                <a:cs typeface="Trebuchet MS"/>
              </a:rPr>
              <a:t>non</a:t>
            </a:r>
            <a:r>
              <a:rPr dirty="0" sz="2400" spc="20" b="0">
                <a:latin typeface="Trebuchet MS"/>
                <a:cs typeface="Trebuchet MS"/>
              </a:rPr>
              <a:t> </a:t>
            </a:r>
            <a:r>
              <a:rPr dirty="0" sz="2400" spc="100" b="0">
                <a:latin typeface="Trebuchet MS"/>
                <a:cs typeface="Trebuchet MS"/>
              </a:rPr>
              <a:t>blandit</a:t>
            </a:r>
            <a:r>
              <a:rPr dirty="0" sz="2400" spc="15" b="0">
                <a:latin typeface="Trebuchet MS"/>
                <a:cs typeface="Trebuchet MS"/>
              </a:rPr>
              <a:t> </a:t>
            </a:r>
            <a:r>
              <a:rPr dirty="0" sz="2400" spc="-10" b="0">
                <a:latin typeface="Trebuchet MS"/>
                <a:cs typeface="Trebuchet MS"/>
              </a:rPr>
              <a:t>tellus.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13637420" y="0"/>
            <a:ext cx="4650740" cy="1359535"/>
          </a:xfrm>
          <a:custGeom>
            <a:avLst/>
            <a:gdLst/>
            <a:ahLst/>
            <a:cxnLst/>
            <a:rect l="l" t="t" r="r" b="b"/>
            <a:pathLst>
              <a:path w="4650740" h="1359535">
                <a:moveTo>
                  <a:pt x="3245655" y="1349046"/>
                </a:moveTo>
                <a:lnTo>
                  <a:pt x="3285215" y="1351607"/>
                </a:lnTo>
                <a:lnTo>
                  <a:pt x="3332992" y="1354287"/>
                </a:lnTo>
                <a:lnTo>
                  <a:pt x="3380876" y="1356559"/>
                </a:lnTo>
                <a:lnTo>
                  <a:pt x="3428867" y="1358422"/>
                </a:lnTo>
                <a:lnTo>
                  <a:pt x="3455190" y="1359216"/>
                </a:lnTo>
              </a:path>
              <a:path w="4650740" h="1359535">
                <a:moveTo>
                  <a:pt x="3788522" y="1359216"/>
                </a:moveTo>
                <a:lnTo>
                  <a:pt x="3814845" y="1358422"/>
                </a:lnTo>
                <a:lnTo>
                  <a:pt x="3862836" y="1356559"/>
                </a:lnTo>
                <a:lnTo>
                  <a:pt x="3910720" y="1354287"/>
                </a:lnTo>
                <a:lnTo>
                  <a:pt x="3958497" y="1351607"/>
                </a:lnTo>
                <a:lnTo>
                  <a:pt x="3998057" y="1349046"/>
                </a:lnTo>
              </a:path>
              <a:path w="4650740" h="1359535">
                <a:moveTo>
                  <a:pt x="3090188" y="1336346"/>
                </a:moveTo>
                <a:lnTo>
                  <a:pt x="3095220" y="1336846"/>
                </a:lnTo>
                <a:lnTo>
                  <a:pt x="3142549" y="1341139"/>
                </a:lnTo>
                <a:lnTo>
                  <a:pt x="3189992" y="1345032"/>
                </a:lnTo>
                <a:lnTo>
                  <a:pt x="3237548" y="1348521"/>
                </a:lnTo>
                <a:lnTo>
                  <a:pt x="3245655" y="1349046"/>
                </a:lnTo>
              </a:path>
              <a:path w="4650740" h="1359535">
                <a:moveTo>
                  <a:pt x="3998057" y="1349046"/>
                </a:moveTo>
                <a:lnTo>
                  <a:pt x="4006164" y="1348521"/>
                </a:lnTo>
                <a:lnTo>
                  <a:pt x="4053720" y="1345032"/>
                </a:lnTo>
                <a:lnTo>
                  <a:pt x="4101163" y="1341139"/>
                </a:lnTo>
                <a:lnTo>
                  <a:pt x="4148492" y="1336846"/>
                </a:lnTo>
                <a:lnTo>
                  <a:pt x="4153524" y="1336346"/>
                </a:lnTo>
              </a:path>
              <a:path w="4650740" h="1359535">
                <a:moveTo>
                  <a:pt x="2971638" y="1323646"/>
                </a:moveTo>
                <a:lnTo>
                  <a:pt x="3000914" y="1327065"/>
                </a:lnTo>
                <a:lnTo>
                  <a:pt x="3048008" y="1332154"/>
                </a:lnTo>
                <a:lnTo>
                  <a:pt x="3090188" y="1336346"/>
                </a:lnTo>
              </a:path>
              <a:path w="4650740" h="1359535">
                <a:moveTo>
                  <a:pt x="4153524" y="1336346"/>
                </a:moveTo>
                <a:lnTo>
                  <a:pt x="4195704" y="1332154"/>
                </a:lnTo>
                <a:lnTo>
                  <a:pt x="4242798" y="1327065"/>
                </a:lnTo>
                <a:lnTo>
                  <a:pt x="4272074" y="1323646"/>
                </a:lnTo>
              </a:path>
              <a:path w="4650740" h="1359535">
                <a:moveTo>
                  <a:pt x="2871661" y="1310946"/>
                </a:moveTo>
                <a:lnTo>
                  <a:pt x="2907087" y="1315701"/>
                </a:lnTo>
                <a:lnTo>
                  <a:pt x="2953940" y="1321580"/>
                </a:lnTo>
                <a:lnTo>
                  <a:pt x="2971638" y="1323646"/>
                </a:lnTo>
              </a:path>
              <a:path w="4650740" h="1359535">
                <a:moveTo>
                  <a:pt x="4272074" y="1323646"/>
                </a:moveTo>
                <a:lnTo>
                  <a:pt x="4289772" y="1321580"/>
                </a:lnTo>
                <a:lnTo>
                  <a:pt x="4336625" y="1315701"/>
                </a:lnTo>
                <a:lnTo>
                  <a:pt x="4372051" y="1310946"/>
                </a:lnTo>
              </a:path>
              <a:path w="4650740" h="1359535">
                <a:moveTo>
                  <a:pt x="2783950" y="1298246"/>
                </a:moveTo>
                <a:lnTo>
                  <a:pt x="2813752" y="1302767"/>
                </a:lnTo>
                <a:lnTo>
                  <a:pt x="2860357" y="1309429"/>
                </a:lnTo>
                <a:lnTo>
                  <a:pt x="2871661" y="1310946"/>
                </a:lnTo>
              </a:path>
              <a:path w="4650740" h="1359535">
                <a:moveTo>
                  <a:pt x="4372051" y="1310946"/>
                </a:moveTo>
                <a:lnTo>
                  <a:pt x="4383355" y="1309429"/>
                </a:lnTo>
                <a:lnTo>
                  <a:pt x="4429960" y="1302767"/>
                </a:lnTo>
                <a:lnTo>
                  <a:pt x="4459762" y="1298246"/>
                </a:lnTo>
              </a:path>
              <a:path w="4650740" h="1359535">
                <a:moveTo>
                  <a:pt x="2631974" y="1272846"/>
                </a:moveTo>
                <a:lnTo>
                  <a:pt x="2674703" y="1280455"/>
                </a:lnTo>
                <a:lnTo>
                  <a:pt x="2720924" y="1288279"/>
                </a:lnTo>
                <a:lnTo>
                  <a:pt x="2767274" y="1295716"/>
                </a:lnTo>
                <a:lnTo>
                  <a:pt x="2783950" y="1298246"/>
                </a:lnTo>
              </a:path>
              <a:path w="4650740" h="1359535">
                <a:moveTo>
                  <a:pt x="4459762" y="1298246"/>
                </a:moveTo>
                <a:lnTo>
                  <a:pt x="4476438" y="1295716"/>
                </a:lnTo>
                <a:lnTo>
                  <a:pt x="4522788" y="1288279"/>
                </a:lnTo>
                <a:lnTo>
                  <a:pt x="4569009" y="1280455"/>
                </a:lnTo>
                <a:lnTo>
                  <a:pt x="4611738" y="1272846"/>
                </a:lnTo>
              </a:path>
              <a:path w="4650740" h="1359535">
                <a:moveTo>
                  <a:pt x="2501443" y="1247446"/>
                </a:moveTo>
                <a:lnTo>
                  <a:pt x="2536840" y="1254689"/>
                </a:lnTo>
                <a:lnTo>
                  <a:pt x="2582660" y="1263659"/>
                </a:lnTo>
                <a:lnTo>
                  <a:pt x="2628615" y="1272248"/>
                </a:lnTo>
                <a:lnTo>
                  <a:pt x="2631974" y="1272846"/>
                </a:lnTo>
              </a:path>
              <a:path w="4650740" h="1359535">
                <a:moveTo>
                  <a:pt x="4611738" y="1272846"/>
                </a:moveTo>
                <a:lnTo>
                  <a:pt x="4615097" y="1272248"/>
                </a:lnTo>
                <a:lnTo>
                  <a:pt x="4650579" y="1265617"/>
                </a:lnTo>
              </a:path>
              <a:path w="4650740" h="1359535">
                <a:moveTo>
                  <a:pt x="0" y="0"/>
                </a:moveTo>
                <a:lnTo>
                  <a:pt x="30725" y="26752"/>
                </a:lnTo>
                <a:lnTo>
                  <a:pt x="64845" y="55976"/>
                </a:lnTo>
                <a:lnTo>
                  <a:pt x="99206" y="84925"/>
                </a:lnTo>
                <a:lnTo>
                  <a:pt x="133805" y="113597"/>
                </a:lnTo>
                <a:lnTo>
                  <a:pt x="168642" y="141992"/>
                </a:lnTo>
                <a:lnTo>
                  <a:pt x="203715" y="170106"/>
                </a:lnTo>
                <a:lnTo>
                  <a:pt x="239021" y="197939"/>
                </a:lnTo>
                <a:lnTo>
                  <a:pt x="274559" y="225489"/>
                </a:lnTo>
                <a:lnTo>
                  <a:pt x="310328" y="252754"/>
                </a:lnTo>
                <a:lnTo>
                  <a:pt x="346326" y="279732"/>
                </a:lnTo>
                <a:lnTo>
                  <a:pt x="382550" y="306422"/>
                </a:lnTo>
                <a:lnTo>
                  <a:pt x="418888" y="332930"/>
                </a:lnTo>
                <a:lnTo>
                  <a:pt x="455674" y="358930"/>
                </a:lnTo>
                <a:lnTo>
                  <a:pt x="492570" y="384744"/>
                </a:lnTo>
                <a:lnTo>
                  <a:pt x="529685" y="410264"/>
                </a:lnTo>
                <a:lnTo>
                  <a:pt x="567020" y="435486"/>
                </a:lnTo>
                <a:lnTo>
                  <a:pt x="604571" y="460410"/>
                </a:lnTo>
                <a:lnTo>
                  <a:pt x="642337" y="485034"/>
                </a:lnTo>
                <a:lnTo>
                  <a:pt x="680317" y="509356"/>
                </a:lnTo>
                <a:lnTo>
                  <a:pt x="718508" y="533374"/>
                </a:lnTo>
                <a:lnTo>
                  <a:pt x="756909" y="557086"/>
                </a:lnTo>
                <a:lnTo>
                  <a:pt x="795519" y="580492"/>
                </a:lnTo>
                <a:lnTo>
                  <a:pt x="834335" y="603588"/>
                </a:lnTo>
                <a:lnTo>
                  <a:pt x="873356" y="626375"/>
                </a:lnTo>
                <a:lnTo>
                  <a:pt x="912580" y="648849"/>
                </a:lnTo>
                <a:lnTo>
                  <a:pt x="952006" y="671009"/>
                </a:lnTo>
                <a:lnTo>
                  <a:pt x="991632" y="692853"/>
                </a:lnTo>
                <a:lnTo>
                  <a:pt x="1031455" y="714380"/>
                </a:lnTo>
                <a:lnTo>
                  <a:pt x="1071476" y="735589"/>
                </a:lnTo>
                <a:lnTo>
                  <a:pt x="1111690" y="756476"/>
                </a:lnTo>
                <a:lnTo>
                  <a:pt x="1152098" y="777041"/>
                </a:lnTo>
                <a:lnTo>
                  <a:pt x="1192697" y="797282"/>
                </a:lnTo>
                <a:lnTo>
                  <a:pt x="1233485" y="817197"/>
                </a:lnTo>
                <a:lnTo>
                  <a:pt x="1274462" y="836785"/>
                </a:lnTo>
                <a:lnTo>
                  <a:pt x="1315624" y="856043"/>
                </a:lnTo>
                <a:lnTo>
                  <a:pt x="1356971" y="874970"/>
                </a:lnTo>
                <a:lnTo>
                  <a:pt x="1398501" y="893565"/>
                </a:lnTo>
                <a:lnTo>
                  <a:pt x="1440212" y="911825"/>
                </a:lnTo>
                <a:lnTo>
                  <a:pt x="1482102" y="929750"/>
                </a:lnTo>
                <a:lnTo>
                  <a:pt x="1524170" y="947336"/>
                </a:lnTo>
                <a:lnTo>
                  <a:pt x="1566413" y="964583"/>
                </a:lnTo>
                <a:lnTo>
                  <a:pt x="1608831" y="981489"/>
                </a:lnTo>
                <a:lnTo>
                  <a:pt x="1651422" y="998052"/>
                </a:lnTo>
                <a:lnTo>
                  <a:pt x="1694183" y="1014271"/>
                </a:lnTo>
                <a:lnTo>
                  <a:pt x="1737114" y="1030143"/>
                </a:lnTo>
                <a:lnTo>
                  <a:pt x="1780211" y="1045667"/>
                </a:lnTo>
                <a:lnTo>
                  <a:pt x="1823475" y="1060842"/>
                </a:lnTo>
                <a:lnTo>
                  <a:pt x="1866903" y="1075665"/>
                </a:lnTo>
                <a:lnTo>
                  <a:pt x="1910492" y="1090135"/>
                </a:lnTo>
                <a:lnTo>
                  <a:pt x="1954243" y="1104251"/>
                </a:lnTo>
                <a:lnTo>
                  <a:pt x="1998152" y="1118009"/>
                </a:lnTo>
                <a:lnTo>
                  <a:pt x="2042219" y="1131410"/>
                </a:lnTo>
                <a:lnTo>
                  <a:pt x="2086441" y="1144451"/>
                </a:lnTo>
                <a:lnTo>
                  <a:pt x="2130817" y="1157130"/>
                </a:lnTo>
                <a:lnTo>
                  <a:pt x="2175345" y="1169446"/>
                </a:lnTo>
                <a:lnTo>
                  <a:pt x="2220023" y="1181397"/>
                </a:lnTo>
                <a:lnTo>
                  <a:pt x="2264850" y="1192981"/>
                </a:lnTo>
                <a:lnTo>
                  <a:pt x="2309824" y="1204197"/>
                </a:lnTo>
                <a:lnTo>
                  <a:pt x="2354944" y="1215042"/>
                </a:lnTo>
                <a:lnTo>
                  <a:pt x="2400207" y="1225516"/>
                </a:lnTo>
                <a:lnTo>
                  <a:pt x="2445611" y="1235616"/>
                </a:lnTo>
                <a:lnTo>
                  <a:pt x="2491156" y="1245341"/>
                </a:lnTo>
                <a:lnTo>
                  <a:pt x="2501443" y="1247446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43539" y="51308"/>
            <a:ext cx="3344461" cy="1023569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793522" y="5041349"/>
            <a:ext cx="5883275" cy="5245735"/>
            <a:chOff x="2793522" y="5041349"/>
            <a:chExt cx="5883275" cy="524573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3522" y="5041349"/>
              <a:ext cx="5882961" cy="524565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793522" y="5041349"/>
              <a:ext cx="5883275" cy="5245735"/>
            </a:xfrm>
            <a:custGeom>
              <a:avLst/>
              <a:gdLst/>
              <a:ahLst/>
              <a:cxnLst/>
              <a:rect l="l" t="t" r="r" b="b"/>
              <a:pathLst>
                <a:path w="5883275" h="5245734">
                  <a:moveTo>
                    <a:pt x="17648" y="5245650"/>
                  </a:moveTo>
                  <a:lnTo>
                    <a:pt x="0" y="5245650"/>
                  </a:lnTo>
                  <a:lnTo>
                    <a:pt x="0" y="588296"/>
                  </a:lnTo>
                  <a:lnTo>
                    <a:pt x="1888" y="541630"/>
                  </a:lnTo>
                  <a:lnTo>
                    <a:pt x="1951" y="540069"/>
                  </a:lnTo>
                  <a:lnTo>
                    <a:pt x="7704" y="492912"/>
                  </a:lnTo>
                  <a:lnTo>
                    <a:pt x="17107" y="446976"/>
                  </a:lnTo>
                  <a:lnTo>
                    <a:pt x="30007" y="402413"/>
                  </a:lnTo>
                  <a:lnTo>
                    <a:pt x="46254" y="359375"/>
                  </a:lnTo>
                  <a:lnTo>
                    <a:pt x="65696" y="318014"/>
                  </a:lnTo>
                  <a:lnTo>
                    <a:pt x="88180" y="278481"/>
                  </a:lnTo>
                  <a:lnTo>
                    <a:pt x="113555" y="240928"/>
                  </a:lnTo>
                  <a:lnTo>
                    <a:pt x="141669" y="205507"/>
                  </a:lnTo>
                  <a:lnTo>
                    <a:pt x="172370" y="172370"/>
                  </a:lnTo>
                  <a:lnTo>
                    <a:pt x="205507" y="141669"/>
                  </a:lnTo>
                  <a:lnTo>
                    <a:pt x="240928" y="113555"/>
                  </a:lnTo>
                  <a:lnTo>
                    <a:pt x="278481" y="88180"/>
                  </a:lnTo>
                  <a:lnTo>
                    <a:pt x="318014" y="65696"/>
                  </a:lnTo>
                  <a:lnTo>
                    <a:pt x="359375" y="46254"/>
                  </a:lnTo>
                  <a:lnTo>
                    <a:pt x="402413" y="30007"/>
                  </a:lnTo>
                  <a:lnTo>
                    <a:pt x="446976" y="17107"/>
                  </a:lnTo>
                  <a:lnTo>
                    <a:pt x="492912" y="7704"/>
                  </a:lnTo>
                  <a:lnTo>
                    <a:pt x="540069" y="1951"/>
                  </a:lnTo>
                  <a:lnTo>
                    <a:pt x="588295" y="0"/>
                  </a:lnTo>
                  <a:lnTo>
                    <a:pt x="5294664" y="0"/>
                  </a:lnTo>
                  <a:lnTo>
                    <a:pt x="5342891" y="1951"/>
                  </a:lnTo>
                  <a:lnTo>
                    <a:pt x="5390048" y="7704"/>
                  </a:lnTo>
                  <a:lnTo>
                    <a:pt x="5435984" y="17107"/>
                  </a:lnTo>
                  <a:lnTo>
                    <a:pt x="5437855" y="17648"/>
                  </a:lnTo>
                  <a:lnTo>
                    <a:pt x="588295" y="17648"/>
                  </a:lnTo>
                  <a:lnTo>
                    <a:pt x="541630" y="19547"/>
                  </a:lnTo>
                  <a:lnTo>
                    <a:pt x="495979" y="25144"/>
                  </a:lnTo>
                  <a:lnTo>
                    <a:pt x="451491" y="34291"/>
                  </a:lnTo>
                  <a:lnTo>
                    <a:pt x="408315" y="46837"/>
                  </a:lnTo>
                  <a:lnTo>
                    <a:pt x="366600" y="62635"/>
                  </a:lnTo>
                  <a:lnTo>
                    <a:pt x="326496" y="81534"/>
                  </a:lnTo>
                  <a:lnTo>
                    <a:pt x="288151" y="103386"/>
                  </a:lnTo>
                  <a:lnTo>
                    <a:pt x="251715" y="128041"/>
                  </a:lnTo>
                  <a:lnTo>
                    <a:pt x="217337" y="155351"/>
                  </a:lnTo>
                  <a:lnTo>
                    <a:pt x="185166" y="185166"/>
                  </a:lnTo>
                  <a:lnTo>
                    <a:pt x="155351" y="217337"/>
                  </a:lnTo>
                  <a:lnTo>
                    <a:pt x="128041" y="251715"/>
                  </a:lnTo>
                  <a:lnTo>
                    <a:pt x="103386" y="288151"/>
                  </a:lnTo>
                  <a:lnTo>
                    <a:pt x="81534" y="326495"/>
                  </a:lnTo>
                  <a:lnTo>
                    <a:pt x="62635" y="366600"/>
                  </a:lnTo>
                  <a:lnTo>
                    <a:pt x="46837" y="408315"/>
                  </a:lnTo>
                  <a:lnTo>
                    <a:pt x="34291" y="451491"/>
                  </a:lnTo>
                  <a:lnTo>
                    <a:pt x="25145" y="495979"/>
                  </a:lnTo>
                  <a:lnTo>
                    <a:pt x="19547" y="541630"/>
                  </a:lnTo>
                  <a:lnTo>
                    <a:pt x="17648" y="588296"/>
                  </a:lnTo>
                  <a:lnTo>
                    <a:pt x="17648" y="5245650"/>
                  </a:lnTo>
                  <a:close/>
                </a:path>
                <a:path w="5883275" h="5245734">
                  <a:moveTo>
                    <a:pt x="5882960" y="5245650"/>
                  </a:moveTo>
                  <a:lnTo>
                    <a:pt x="5865311" y="5245650"/>
                  </a:lnTo>
                  <a:lnTo>
                    <a:pt x="5865311" y="588296"/>
                  </a:lnTo>
                  <a:lnTo>
                    <a:pt x="5863412" y="541630"/>
                  </a:lnTo>
                  <a:lnTo>
                    <a:pt x="5857815" y="495979"/>
                  </a:lnTo>
                  <a:lnTo>
                    <a:pt x="5848669" y="451491"/>
                  </a:lnTo>
                  <a:lnTo>
                    <a:pt x="5836122" y="408315"/>
                  </a:lnTo>
                  <a:lnTo>
                    <a:pt x="5820325" y="366600"/>
                  </a:lnTo>
                  <a:lnTo>
                    <a:pt x="5801426" y="326495"/>
                  </a:lnTo>
                  <a:lnTo>
                    <a:pt x="5779574" y="288151"/>
                  </a:lnTo>
                  <a:lnTo>
                    <a:pt x="5754919" y="251715"/>
                  </a:lnTo>
                  <a:lnTo>
                    <a:pt x="5727609" y="217337"/>
                  </a:lnTo>
                  <a:lnTo>
                    <a:pt x="5697794" y="185166"/>
                  </a:lnTo>
                  <a:lnTo>
                    <a:pt x="5665623" y="155351"/>
                  </a:lnTo>
                  <a:lnTo>
                    <a:pt x="5631245" y="128041"/>
                  </a:lnTo>
                  <a:lnTo>
                    <a:pt x="5594809" y="103386"/>
                  </a:lnTo>
                  <a:lnTo>
                    <a:pt x="5556464" y="81534"/>
                  </a:lnTo>
                  <a:lnTo>
                    <a:pt x="5516360" y="62635"/>
                  </a:lnTo>
                  <a:lnTo>
                    <a:pt x="5474645" y="46837"/>
                  </a:lnTo>
                  <a:lnTo>
                    <a:pt x="5431469" y="34291"/>
                  </a:lnTo>
                  <a:lnTo>
                    <a:pt x="5386981" y="25144"/>
                  </a:lnTo>
                  <a:lnTo>
                    <a:pt x="5341329" y="19547"/>
                  </a:lnTo>
                  <a:lnTo>
                    <a:pt x="5294664" y="17648"/>
                  </a:lnTo>
                  <a:lnTo>
                    <a:pt x="5437855" y="17648"/>
                  </a:lnTo>
                  <a:lnTo>
                    <a:pt x="5480547" y="30007"/>
                  </a:lnTo>
                  <a:lnTo>
                    <a:pt x="5523585" y="46254"/>
                  </a:lnTo>
                  <a:lnTo>
                    <a:pt x="5564946" y="65696"/>
                  </a:lnTo>
                  <a:lnTo>
                    <a:pt x="5604479" y="88180"/>
                  </a:lnTo>
                  <a:lnTo>
                    <a:pt x="5642032" y="113555"/>
                  </a:lnTo>
                  <a:lnTo>
                    <a:pt x="5677452" y="141669"/>
                  </a:lnTo>
                  <a:lnTo>
                    <a:pt x="5710589" y="172370"/>
                  </a:lnTo>
                  <a:lnTo>
                    <a:pt x="5741291" y="205507"/>
                  </a:lnTo>
                  <a:lnTo>
                    <a:pt x="5769405" y="240928"/>
                  </a:lnTo>
                  <a:lnTo>
                    <a:pt x="5794780" y="278481"/>
                  </a:lnTo>
                  <a:lnTo>
                    <a:pt x="5817264" y="318014"/>
                  </a:lnTo>
                  <a:lnTo>
                    <a:pt x="5836705" y="359375"/>
                  </a:lnTo>
                  <a:lnTo>
                    <a:pt x="5852952" y="402413"/>
                  </a:lnTo>
                  <a:lnTo>
                    <a:pt x="5865853" y="446976"/>
                  </a:lnTo>
                  <a:lnTo>
                    <a:pt x="5875256" y="492912"/>
                  </a:lnTo>
                  <a:lnTo>
                    <a:pt x="5881009" y="540069"/>
                  </a:lnTo>
                  <a:lnTo>
                    <a:pt x="5882960" y="588296"/>
                  </a:lnTo>
                  <a:lnTo>
                    <a:pt x="5882960" y="5245650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8870077" y="5041349"/>
            <a:ext cx="5883275" cy="5245735"/>
            <a:chOff x="8870077" y="5041349"/>
            <a:chExt cx="5883275" cy="524573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0078" y="5041349"/>
              <a:ext cx="5882960" cy="524565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8870077" y="5041349"/>
              <a:ext cx="5883275" cy="5245735"/>
            </a:xfrm>
            <a:custGeom>
              <a:avLst/>
              <a:gdLst/>
              <a:ahLst/>
              <a:cxnLst/>
              <a:rect l="l" t="t" r="r" b="b"/>
              <a:pathLst>
                <a:path w="5883275" h="5245734">
                  <a:moveTo>
                    <a:pt x="17648" y="5245650"/>
                  </a:moveTo>
                  <a:lnTo>
                    <a:pt x="0" y="5245650"/>
                  </a:lnTo>
                  <a:lnTo>
                    <a:pt x="0" y="588296"/>
                  </a:lnTo>
                  <a:lnTo>
                    <a:pt x="1888" y="541630"/>
                  </a:lnTo>
                  <a:lnTo>
                    <a:pt x="1951" y="540069"/>
                  </a:lnTo>
                  <a:lnTo>
                    <a:pt x="7704" y="492912"/>
                  </a:lnTo>
                  <a:lnTo>
                    <a:pt x="17107" y="446976"/>
                  </a:lnTo>
                  <a:lnTo>
                    <a:pt x="30007" y="402413"/>
                  </a:lnTo>
                  <a:lnTo>
                    <a:pt x="46254" y="359375"/>
                  </a:lnTo>
                  <a:lnTo>
                    <a:pt x="65696" y="318014"/>
                  </a:lnTo>
                  <a:lnTo>
                    <a:pt x="88180" y="278481"/>
                  </a:lnTo>
                  <a:lnTo>
                    <a:pt x="113555" y="240928"/>
                  </a:lnTo>
                  <a:lnTo>
                    <a:pt x="141669" y="205507"/>
                  </a:lnTo>
                  <a:lnTo>
                    <a:pt x="172370" y="172370"/>
                  </a:lnTo>
                  <a:lnTo>
                    <a:pt x="205507" y="141669"/>
                  </a:lnTo>
                  <a:lnTo>
                    <a:pt x="240928" y="113555"/>
                  </a:lnTo>
                  <a:lnTo>
                    <a:pt x="278481" y="88180"/>
                  </a:lnTo>
                  <a:lnTo>
                    <a:pt x="318014" y="65696"/>
                  </a:lnTo>
                  <a:lnTo>
                    <a:pt x="359375" y="46254"/>
                  </a:lnTo>
                  <a:lnTo>
                    <a:pt x="402413" y="30007"/>
                  </a:lnTo>
                  <a:lnTo>
                    <a:pt x="446976" y="17107"/>
                  </a:lnTo>
                  <a:lnTo>
                    <a:pt x="492912" y="7704"/>
                  </a:lnTo>
                  <a:lnTo>
                    <a:pt x="540069" y="1951"/>
                  </a:lnTo>
                  <a:lnTo>
                    <a:pt x="588295" y="0"/>
                  </a:lnTo>
                  <a:lnTo>
                    <a:pt x="5294665" y="0"/>
                  </a:lnTo>
                  <a:lnTo>
                    <a:pt x="5342891" y="1951"/>
                  </a:lnTo>
                  <a:lnTo>
                    <a:pt x="5390048" y="7704"/>
                  </a:lnTo>
                  <a:lnTo>
                    <a:pt x="5435984" y="17107"/>
                  </a:lnTo>
                  <a:lnTo>
                    <a:pt x="5437855" y="17648"/>
                  </a:lnTo>
                  <a:lnTo>
                    <a:pt x="588295" y="17648"/>
                  </a:lnTo>
                  <a:lnTo>
                    <a:pt x="541630" y="19547"/>
                  </a:lnTo>
                  <a:lnTo>
                    <a:pt x="495979" y="25144"/>
                  </a:lnTo>
                  <a:lnTo>
                    <a:pt x="451491" y="34291"/>
                  </a:lnTo>
                  <a:lnTo>
                    <a:pt x="408315" y="46837"/>
                  </a:lnTo>
                  <a:lnTo>
                    <a:pt x="366600" y="62635"/>
                  </a:lnTo>
                  <a:lnTo>
                    <a:pt x="326496" y="81534"/>
                  </a:lnTo>
                  <a:lnTo>
                    <a:pt x="288151" y="103386"/>
                  </a:lnTo>
                  <a:lnTo>
                    <a:pt x="251715" y="128041"/>
                  </a:lnTo>
                  <a:lnTo>
                    <a:pt x="217337" y="155351"/>
                  </a:lnTo>
                  <a:lnTo>
                    <a:pt x="185166" y="185166"/>
                  </a:lnTo>
                  <a:lnTo>
                    <a:pt x="155351" y="217337"/>
                  </a:lnTo>
                  <a:lnTo>
                    <a:pt x="128041" y="251715"/>
                  </a:lnTo>
                  <a:lnTo>
                    <a:pt x="103386" y="288151"/>
                  </a:lnTo>
                  <a:lnTo>
                    <a:pt x="81534" y="326495"/>
                  </a:lnTo>
                  <a:lnTo>
                    <a:pt x="62635" y="366600"/>
                  </a:lnTo>
                  <a:lnTo>
                    <a:pt x="46837" y="408315"/>
                  </a:lnTo>
                  <a:lnTo>
                    <a:pt x="34291" y="451491"/>
                  </a:lnTo>
                  <a:lnTo>
                    <a:pt x="25144" y="495979"/>
                  </a:lnTo>
                  <a:lnTo>
                    <a:pt x="19547" y="541630"/>
                  </a:lnTo>
                  <a:lnTo>
                    <a:pt x="17648" y="588296"/>
                  </a:lnTo>
                  <a:lnTo>
                    <a:pt x="17648" y="5245650"/>
                  </a:lnTo>
                  <a:close/>
                </a:path>
                <a:path w="5883275" h="5245734">
                  <a:moveTo>
                    <a:pt x="5882960" y="5245650"/>
                  </a:moveTo>
                  <a:lnTo>
                    <a:pt x="5865312" y="5245650"/>
                  </a:lnTo>
                  <a:lnTo>
                    <a:pt x="5865312" y="588296"/>
                  </a:lnTo>
                  <a:lnTo>
                    <a:pt x="5863413" y="541630"/>
                  </a:lnTo>
                  <a:lnTo>
                    <a:pt x="5857816" y="495979"/>
                  </a:lnTo>
                  <a:lnTo>
                    <a:pt x="5848669" y="451491"/>
                  </a:lnTo>
                  <a:lnTo>
                    <a:pt x="5836123" y="408315"/>
                  </a:lnTo>
                  <a:lnTo>
                    <a:pt x="5820325" y="366600"/>
                  </a:lnTo>
                  <a:lnTo>
                    <a:pt x="5801426" y="326495"/>
                  </a:lnTo>
                  <a:lnTo>
                    <a:pt x="5779574" y="288151"/>
                  </a:lnTo>
                  <a:lnTo>
                    <a:pt x="5754919" y="251715"/>
                  </a:lnTo>
                  <a:lnTo>
                    <a:pt x="5727609" y="217337"/>
                  </a:lnTo>
                  <a:lnTo>
                    <a:pt x="5697794" y="185166"/>
                  </a:lnTo>
                  <a:lnTo>
                    <a:pt x="5665623" y="155351"/>
                  </a:lnTo>
                  <a:lnTo>
                    <a:pt x="5631245" y="128041"/>
                  </a:lnTo>
                  <a:lnTo>
                    <a:pt x="5594809" y="103386"/>
                  </a:lnTo>
                  <a:lnTo>
                    <a:pt x="5556464" y="81534"/>
                  </a:lnTo>
                  <a:lnTo>
                    <a:pt x="5516360" y="62635"/>
                  </a:lnTo>
                  <a:lnTo>
                    <a:pt x="5474645" y="46837"/>
                  </a:lnTo>
                  <a:lnTo>
                    <a:pt x="5431469" y="34291"/>
                  </a:lnTo>
                  <a:lnTo>
                    <a:pt x="5386981" y="25144"/>
                  </a:lnTo>
                  <a:lnTo>
                    <a:pt x="5341330" y="19547"/>
                  </a:lnTo>
                  <a:lnTo>
                    <a:pt x="5294665" y="17648"/>
                  </a:lnTo>
                  <a:lnTo>
                    <a:pt x="5437855" y="17648"/>
                  </a:lnTo>
                  <a:lnTo>
                    <a:pt x="5480547" y="30007"/>
                  </a:lnTo>
                  <a:lnTo>
                    <a:pt x="5523585" y="46254"/>
                  </a:lnTo>
                  <a:lnTo>
                    <a:pt x="5564946" y="65696"/>
                  </a:lnTo>
                  <a:lnTo>
                    <a:pt x="5604479" y="88180"/>
                  </a:lnTo>
                  <a:lnTo>
                    <a:pt x="5642031" y="113555"/>
                  </a:lnTo>
                  <a:lnTo>
                    <a:pt x="5677452" y="141669"/>
                  </a:lnTo>
                  <a:lnTo>
                    <a:pt x="5710589" y="172370"/>
                  </a:lnTo>
                  <a:lnTo>
                    <a:pt x="5741290" y="205507"/>
                  </a:lnTo>
                  <a:lnTo>
                    <a:pt x="5769404" y="240928"/>
                  </a:lnTo>
                  <a:lnTo>
                    <a:pt x="5794779" y="278481"/>
                  </a:lnTo>
                  <a:lnTo>
                    <a:pt x="5817263" y="318014"/>
                  </a:lnTo>
                  <a:lnTo>
                    <a:pt x="5836705" y="359375"/>
                  </a:lnTo>
                  <a:lnTo>
                    <a:pt x="5852952" y="402413"/>
                  </a:lnTo>
                  <a:lnTo>
                    <a:pt x="5865852" y="446976"/>
                  </a:lnTo>
                  <a:lnTo>
                    <a:pt x="5875255" y="492912"/>
                  </a:lnTo>
                  <a:lnTo>
                    <a:pt x="5881008" y="540069"/>
                  </a:lnTo>
                  <a:lnTo>
                    <a:pt x="5882960" y="588296"/>
                  </a:lnTo>
                  <a:lnTo>
                    <a:pt x="5882960" y="5245650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 descr=""/>
          <p:cNvGrpSpPr/>
          <p:nvPr/>
        </p:nvGrpSpPr>
        <p:grpSpPr>
          <a:xfrm>
            <a:off x="2793522" y="0"/>
            <a:ext cx="5883275" cy="4865370"/>
            <a:chOff x="2793522" y="0"/>
            <a:chExt cx="5883275" cy="4865370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93522" y="0"/>
              <a:ext cx="5882961" cy="486475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2793522" y="0"/>
              <a:ext cx="5883275" cy="4865370"/>
            </a:xfrm>
            <a:custGeom>
              <a:avLst/>
              <a:gdLst/>
              <a:ahLst/>
              <a:cxnLst/>
              <a:rect l="l" t="t" r="r" b="b"/>
              <a:pathLst>
                <a:path w="5883275" h="4865370">
                  <a:moveTo>
                    <a:pt x="5294664" y="4864752"/>
                  </a:moveTo>
                  <a:lnTo>
                    <a:pt x="588295" y="4864752"/>
                  </a:lnTo>
                  <a:lnTo>
                    <a:pt x="540069" y="4862801"/>
                  </a:lnTo>
                  <a:lnTo>
                    <a:pt x="492912" y="4857048"/>
                  </a:lnTo>
                  <a:lnTo>
                    <a:pt x="446976" y="4847645"/>
                  </a:lnTo>
                  <a:lnTo>
                    <a:pt x="402413" y="4834744"/>
                  </a:lnTo>
                  <a:lnTo>
                    <a:pt x="359375" y="4818497"/>
                  </a:lnTo>
                  <a:lnTo>
                    <a:pt x="318014" y="4799056"/>
                  </a:lnTo>
                  <a:lnTo>
                    <a:pt x="278481" y="4776572"/>
                  </a:lnTo>
                  <a:lnTo>
                    <a:pt x="240928" y="4751197"/>
                  </a:lnTo>
                  <a:lnTo>
                    <a:pt x="205507" y="4723083"/>
                  </a:lnTo>
                  <a:lnTo>
                    <a:pt x="172370" y="4692381"/>
                  </a:lnTo>
                  <a:lnTo>
                    <a:pt x="141669" y="4659244"/>
                  </a:lnTo>
                  <a:lnTo>
                    <a:pt x="113555" y="4623824"/>
                  </a:lnTo>
                  <a:lnTo>
                    <a:pt x="88180" y="4586271"/>
                  </a:lnTo>
                  <a:lnTo>
                    <a:pt x="65696" y="4546738"/>
                  </a:lnTo>
                  <a:lnTo>
                    <a:pt x="46254" y="4505377"/>
                  </a:lnTo>
                  <a:lnTo>
                    <a:pt x="30007" y="4462339"/>
                  </a:lnTo>
                  <a:lnTo>
                    <a:pt x="17107" y="4417776"/>
                  </a:lnTo>
                  <a:lnTo>
                    <a:pt x="7704" y="4371840"/>
                  </a:lnTo>
                  <a:lnTo>
                    <a:pt x="1951" y="4324683"/>
                  </a:lnTo>
                  <a:lnTo>
                    <a:pt x="0" y="4276456"/>
                  </a:lnTo>
                  <a:lnTo>
                    <a:pt x="0" y="0"/>
                  </a:lnTo>
                  <a:lnTo>
                    <a:pt x="17649" y="0"/>
                  </a:lnTo>
                  <a:lnTo>
                    <a:pt x="17649" y="4276456"/>
                  </a:lnTo>
                  <a:lnTo>
                    <a:pt x="19547" y="4323121"/>
                  </a:lnTo>
                  <a:lnTo>
                    <a:pt x="25145" y="4368773"/>
                  </a:lnTo>
                  <a:lnTo>
                    <a:pt x="34291" y="4413261"/>
                  </a:lnTo>
                  <a:lnTo>
                    <a:pt x="46837" y="4456437"/>
                  </a:lnTo>
                  <a:lnTo>
                    <a:pt x="62635" y="4498152"/>
                  </a:lnTo>
                  <a:lnTo>
                    <a:pt x="81534" y="4538256"/>
                  </a:lnTo>
                  <a:lnTo>
                    <a:pt x="103386" y="4576601"/>
                  </a:lnTo>
                  <a:lnTo>
                    <a:pt x="128041" y="4613037"/>
                  </a:lnTo>
                  <a:lnTo>
                    <a:pt x="155351" y="4647415"/>
                  </a:lnTo>
                  <a:lnTo>
                    <a:pt x="185166" y="4679586"/>
                  </a:lnTo>
                  <a:lnTo>
                    <a:pt x="217337" y="4709401"/>
                  </a:lnTo>
                  <a:lnTo>
                    <a:pt x="251715" y="4736711"/>
                  </a:lnTo>
                  <a:lnTo>
                    <a:pt x="288151" y="4761366"/>
                  </a:lnTo>
                  <a:lnTo>
                    <a:pt x="326496" y="4783218"/>
                  </a:lnTo>
                  <a:lnTo>
                    <a:pt x="366600" y="4802117"/>
                  </a:lnTo>
                  <a:lnTo>
                    <a:pt x="408315" y="4817914"/>
                  </a:lnTo>
                  <a:lnTo>
                    <a:pt x="451491" y="4830461"/>
                  </a:lnTo>
                  <a:lnTo>
                    <a:pt x="495979" y="4839607"/>
                  </a:lnTo>
                  <a:lnTo>
                    <a:pt x="541630" y="4845204"/>
                  </a:lnTo>
                  <a:lnTo>
                    <a:pt x="588295" y="4847103"/>
                  </a:lnTo>
                  <a:lnTo>
                    <a:pt x="5437855" y="4847103"/>
                  </a:lnTo>
                  <a:lnTo>
                    <a:pt x="5435984" y="4847645"/>
                  </a:lnTo>
                  <a:lnTo>
                    <a:pt x="5390048" y="4857048"/>
                  </a:lnTo>
                  <a:lnTo>
                    <a:pt x="5342891" y="4862801"/>
                  </a:lnTo>
                  <a:lnTo>
                    <a:pt x="5294664" y="4864752"/>
                  </a:lnTo>
                  <a:close/>
                </a:path>
                <a:path w="5883275" h="4865370">
                  <a:moveTo>
                    <a:pt x="5437855" y="4847103"/>
                  </a:moveTo>
                  <a:lnTo>
                    <a:pt x="5294664" y="4847103"/>
                  </a:lnTo>
                  <a:lnTo>
                    <a:pt x="5341329" y="4845204"/>
                  </a:lnTo>
                  <a:lnTo>
                    <a:pt x="5386981" y="4839607"/>
                  </a:lnTo>
                  <a:lnTo>
                    <a:pt x="5431469" y="4830461"/>
                  </a:lnTo>
                  <a:lnTo>
                    <a:pt x="5474645" y="4817914"/>
                  </a:lnTo>
                  <a:lnTo>
                    <a:pt x="5516360" y="4802117"/>
                  </a:lnTo>
                  <a:lnTo>
                    <a:pt x="5556464" y="4783218"/>
                  </a:lnTo>
                  <a:lnTo>
                    <a:pt x="5594809" y="4761366"/>
                  </a:lnTo>
                  <a:lnTo>
                    <a:pt x="5631245" y="4736711"/>
                  </a:lnTo>
                  <a:lnTo>
                    <a:pt x="5665623" y="4709401"/>
                  </a:lnTo>
                  <a:lnTo>
                    <a:pt x="5697794" y="4679586"/>
                  </a:lnTo>
                  <a:lnTo>
                    <a:pt x="5727609" y="4647415"/>
                  </a:lnTo>
                  <a:lnTo>
                    <a:pt x="5754919" y="4613037"/>
                  </a:lnTo>
                  <a:lnTo>
                    <a:pt x="5779574" y="4576601"/>
                  </a:lnTo>
                  <a:lnTo>
                    <a:pt x="5801426" y="4538256"/>
                  </a:lnTo>
                  <a:lnTo>
                    <a:pt x="5820325" y="4498152"/>
                  </a:lnTo>
                  <a:lnTo>
                    <a:pt x="5836122" y="4456437"/>
                  </a:lnTo>
                  <a:lnTo>
                    <a:pt x="5848669" y="4413261"/>
                  </a:lnTo>
                  <a:lnTo>
                    <a:pt x="5857815" y="4368773"/>
                  </a:lnTo>
                  <a:lnTo>
                    <a:pt x="5863412" y="4323121"/>
                  </a:lnTo>
                  <a:lnTo>
                    <a:pt x="5865311" y="4276456"/>
                  </a:lnTo>
                  <a:lnTo>
                    <a:pt x="5865311" y="0"/>
                  </a:lnTo>
                  <a:lnTo>
                    <a:pt x="5882960" y="0"/>
                  </a:lnTo>
                  <a:lnTo>
                    <a:pt x="5882960" y="4276456"/>
                  </a:lnTo>
                  <a:lnTo>
                    <a:pt x="5881072" y="4323121"/>
                  </a:lnTo>
                  <a:lnTo>
                    <a:pt x="5881009" y="4324683"/>
                  </a:lnTo>
                  <a:lnTo>
                    <a:pt x="5875256" y="4371840"/>
                  </a:lnTo>
                  <a:lnTo>
                    <a:pt x="5865853" y="4417776"/>
                  </a:lnTo>
                  <a:lnTo>
                    <a:pt x="5852952" y="4462339"/>
                  </a:lnTo>
                  <a:lnTo>
                    <a:pt x="5836705" y="4505377"/>
                  </a:lnTo>
                  <a:lnTo>
                    <a:pt x="5817264" y="4546738"/>
                  </a:lnTo>
                  <a:lnTo>
                    <a:pt x="5794780" y="4586271"/>
                  </a:lnTo>
                  <a:lnTo>
                    <a:pt x="5769405" y="4623824"/>
                  </a:lnTo>
                  <a:lnTo>
                    <a:pt x="5741291" y="4659244"/>
                  </a:lnTo>
                  <a:lnTo>
                    <a:pt x="5710589" y="4692381"/>
                  </a:lnTo>
                  <a:lnTo>
                    <a:pt x="5677452" y="4723083"/>
                  </a:lnTo>
                  <a:lnTo>
                    <a:pt x="5642032" y="4751197"/>
                  </a:lnTo>
                  <a:lnTo>
                    <a:pt x="5604479" y="4776572"/>
                  </a:lnTo>
                  <a:lnTo>
                    <a:pt x="5564946" y="4799056"/>
                  </a:lnTo>
                  <a:lnTo>
                    <a:pt x="5523585" y="4818497"/>
                  </a:lnTo>
                  <a:lnTo>
                    <a:pt x="5480547" y="4834744"/>
                  </a:lnTo>
                  <a:lnTo>
                    <a:pt x="5437855" y="484710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8870077" y="0"/>
            <a:ext cx="5883275" cy="4865370"/>
            <a:chOff x="8870077" y="0"/>
            <a:chExt cx="5883275" cy="4865370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70077" y="0"/>
              <a:ext cx="5882960" cy="4864752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870077" y="0"/>
              <a:ext cx="5883275" cy="4865370"/>
            </a:xfrm>
            <a:custGeom>
              <a:avLst/>
              <a:gdLst/>
              <a:ahLst/>
              <a:cxnLst/>
              <a:rect l="l" t="t" r="r" b="b"/>
              <a:pathLst>
                <a:path w="5883275" h="4865370">
                  <a:moveTo>
                    <a:pt x="5294665" y="4864752"/>
                  </a:moveTo>
                  <a:lnTo>
                    <a:pt x="588296" y="4864752"/>
                  </a:lnTo>
                  <a:lnTo>
                    <a:pt x="540069" y="4862801"/>
                  </a:lnTo>
                  <a:lnTo>
                    <a:pt x="492912" y="4857048"/>
                  </a:lnTo>
                  <a:lnTo>
                    <a:pt x="446976" y="4847645"/>
                  </a:lnTo>
                  <a:lnTo>
                    <a:pt x="402413" y="4834744"/>
                  </a:lnTo>
                  <a:lnTo>
                    <a:pt x="359375" y="4818497"/>
                  </a:lnTo>
                  <a:lnTo>
                    <a:pt x="318014" y="4799056"/>
                  </a:lnTo>
                  <a:lnTo>
                    <a:pt x="278481" y="4776572"/>
                  </a:lnTo>
                  <a:lnTo>
                    <a:pt x="240928" y="4751197"/>
                  </a:lnTo>
                  <a:lnTo>
                    <a:pt x="205507" y="4723083"/>
                  </a:lnTo>
                  <a:lnTo>
                    <a:pt x="172370" y="4692381"/>
                  </a:lnTo>
                  <a:lnTo>
                    <a:pt x="141669" y="4659244"/>
                  </a:lnTo>
                  <a:lnTo>
                    <a:pt x="113555" y="4623824"/>
                  </a:lnTo>
                  <a:lnTo>
                    <a:pt x="88180" y="4586271"/>
                  </a:lnTo>
                  <a:lnTo>
                    <a:pt x="65696" y="4546738"/>
                  </a:lnTo>
                  <a:lnTo>
                    <a:pt x="46254" y="4505377"/>
                  </a:lnTo>
                  <a:lnTo>
                    <a:pt x="30007" y="4462339"/>
                  </a:lnTo>
                  <a:lnTo>
                    <a:pt x="17107" y="4417776"/>
                  </a:lnTo>
                  <a:lnTo>
                    <a:pt x="7704" y="4371840"/>
                  </a:lnTo>
                  <a:lnTo>
                    <a:pt x="1951" y="4324683"/>
                  </a:lnTo>
                  <a:lnTo>
                    <a:pt x="0" y="4276456"/>
                  </a:lnTo>
                  <a:lnTo>
                    <a:pt x="0" y="0"/>
                  </a:lnTo>
                  <a:lnTo>
                    <a:pt x="17649" y="0"/>
                  </a:lnTo>
                  <a:lnTo>
                    <a:pt x="17649" y="4276456"/>
                  </a:lnTo>
                  <a:lnTo>
                    <a:pt x="19547" y="4323121"/>
                  </a:lnTo>
                  <a:lnTo>
                    <a:pt x="25145" y="4368773"/>
                  </a:lnTo>
                  <a:lnTo>
                    <a:pt x="34291" y="4413261"/>
                  </a:lnTo>
                  <a:lnTo>
                    <a:pt x="46837" y="4456437"/>
                  </a:lnTo>
                  <a:lnTo>
                    <a:pt x="62635" y="4498152"/>
                  </a:lnTo>
                  <a:lnTo>
                    <a:pt x="81534" y="4538256"/>
                  </a:lnTo>
                  <a:lnTo>
                    <a:pt x="103386" y="4576601"/>
                  </a:lnTo>
                  <a:lnTo>
                    <a:pt x="128041" y="4613037"/>
                  </a:lnTo>
                  <a:lnTo>
                    <a:pt x="155351" y="4647415"/>
                  </a:lnTo>
                  <a:lnTo>
                    <a:pt x="185166" y="4679586"/>
                  </a:lnTo>
                  <a:lnTo>
                    <a:pt x="217337" y="4709401"/>
                  </a:lnTo>
                  <a:lnTo>
                    <a:pt x="251715" y="4736711"/>
                  </a:lnTo>
                  <a:lnTo>
                    <a:pt x="288151" y="4761366"/>
                  </a:lnTo>
                  <a:lnTo>
                    <a:pt x="326496" y="4783218"/>
                  </a:lnTo>
                  <a:lnTo>
                    <a:pt x="366600" y="4802117"/>
                  </a:lnTo>
                  <a:lnTo>
                    <a:pt x="408315" y="4817914"/>
                  </a:lnTo>
                  <a:lnTo>
                    <a:pt x="451491" y="4830461"/>
                  </a:lnTo>
                  <a:lnTo>
                    <a:pt x="495979" y="4839607"/>
                  </a:lnTo>
                  <a:lnTo>
                    <a:pt x="541630" y="4845204"/>
                  </a:lnTo>
                  <a:lnTo>
                    <a:pt x="588296" y="4847103"/>
                  </a:lnTo>
                  <a:lnTo>
                    <a:pt x="5437855" y="4847103"/>
                  </a:lnTo>
                  <a:lnTo>
                    <a:pt x="5435984" y="4847645"/>
                  </a:lnTo>
                  <a:lnTo>
                    <a:pt x="5390048" y="4857048"/>
                  </a:lnTo>
                  <a:lnTo>
                    <a:pt x="5342891" y="4862801"/>
                  </a:lnTo>
                  <a:lnTo>
                    <a:pt x="5294665" y="4864752"/>
                  </a:lnTo>
                  <a:close/>
                </a:path>
                <a:path w="5883275" h="4865370">
                  <a:moveTo>
                    <a:pt x="5437855" y="4847103"/>
                  </a:moveTo>
                  <a:lnTo>
                    <a:pt x="5294665" y="4847103"/>
                  </a:lnTo>
                  <a:lnTo>
                    <a:pt x="5341330" y="4845204"/>
                  </a:lnTo>
                  <a:lnTo>
                    <a:pt x="5386981" y="4839607"/>
                  </a:lnTo>
                  <a:lnTo>
                    <a:pt x="5431469" y="4830461"/>
                  </a:lnTo>
                  <a:lnTo>
                    <a:pt x="5474645" y="4817914"/>
                  </a:lnTo>
                  <a:lnTo>
                    <a:pt x="5516360" y="4802117"/>
                  </a:lnTo>
                  <a:lnTo>
                    <a:pt x="5556464" y="4783218"/>
                  </a:lnTo>
                  <a:lnTo>
                    <a:pt x="5594809" y="4761366"/>
                  </a:lnTo>
                  <a:lnTo>
                    <a:pt x="5631245" y="4736711"/>
                  </a:lnTo>
                  <a:lnTo>
                    <a:pt x="5665623" y="4709401"/>
                  </a:lnTo>
                  <a:lnTo>
                    <a:pt x="5697794" y="4679586"/>
                  </a:lnTo>
                  <a:lnTo>
                    <a:pt x="5727609" y="4647415"/>
                  </a:lnTo>
                  <a:lnTo>
                    <a:pt x="5754919" y="4613037"/>
                  </a:lnTo>
                  <a:lnTo>
                    <a:pt x="5779574" y="4576601"/>
                  </a:lnTo>
                  <a:lnTo>
                    <a:pt x="5801426" y="4538256"/>
                  </a:lnTo>
                  <a:lnTo>
                    <a:pt x="5820325" y="4498152"/>
                  </a:lnTo>
                  <a:lnTo>
                    <a:pt x="5836123" y="4456437"/>
                  </a:lnTo>
                  <a:lnTo>
                    <a:pt x="5848669" y="4413261"/>
                  </a:lnTo>
                  <a:lnTo>
                    <a:pt x="5857816" y="4368773"/>
                  </a:lnTo>
                  <a:lnTo>
                    <a:pt x="5863413" y="4323121"/>
                  </a:lnTo>
                  <a:lnTo>
                    <a:pt x="5865312" y="4276456"/>
                  </a:lnTo>
                  <a:lnTo>
                    <a:pt x="5865312" y="0"/>
                  </a:lnTo>
                  <a:lnTo>
                    <a:pt x="5882960" y="0"/>
                  </a:lnTo>
                  <a:lnTo>
                    <a:pt x="5882960" y="4276456"/>
                  </a:lnTo>
                  <a:lnTo>
                    <a:pt x="5881072" y="4323121"/>
                  </a:lnTo>
                  <a:lnTo>
                    <a:pt x="5875255" y="4371840"/>
                  </a:lnTo>
                  <a:lnTo>
                    <a:pt x="5865853" y="4417776"/>
                  </a:lnTo>
                  <a:lnTo>
                    <a:pt x="5852952" y="4462339"/>
                  </a:lnTo>
                  <a:lnTo>
                    <a:pt x="5836705" y="4505377"/>
                  </a:lnTo>
                  <a:lnTo>
                    <a:pt x="5817264" y="4546738"/>
                  </a:lnTo>
                  <a:lnTo>
                    <a:pt x="5794779" y="4586271"/>
                  </a:lnTo>
                  <a:lnTo>
                    <a:pt x="5769405" y="4623824"/>
                  </a:lnTo>
                  <a:lnTo>
                    <a:pt x="5741290" y="4659244"/>
                  </a:lnTo>
                  <a:lnTo>
                    <a:pt x="5710589" y="4692381"/>
                  </a:lnTo>
                  <a:lnTo>
                    <a:pt x="5677452" y="4723083"/>
                  </a:lnTo>
                  <a:lnTo>
                    <a:pt x="5642032" y="4751197"/>
                  </a:lnTo>
                  <a:lnTo>
                    <a:pt x="5604479" y="4776572"/>
                  </a:lnTo>
                  <a:lnTo>
                    <a:pt x="5564946" y="4799056"/>
                  </a:lnTo>
                  <a:lnTo>
                    <a:pt x="5523585" y="4818497"/>
                  </a:lnTo>
                  <a:lnTo>
                    <a:pt x="5480547" y="4834744"/>
                  </a:lnTo>
                  <a:lnTo>
                    <a:pt x="5437855" y="484710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735587" y="5816071"/>
            <a:ext cx="1406525" cy="4490085"/>
            <a:chOff x="735587" y="5816071"/>
            <a:chExt cx="1406525" cy="4490085"/>
          </a:xfrm>
        </p:grpSpPr>
        <p:sp>
          <p:nvSpPr>
            <p:cNvPr id="16" name="object 16" descr=""/>
            <p:cNvSpPr/>
            <p:nvPr/>
          </p:nvSpPr>
          <p:spPr>
            <a:xfrm>
              <a:off x="1570479" y="5835121"/>
              <a:ext cx="552450" cy="4451985"/>
            </a:xfrm>
            <a:custGeom>
              <a:avLst/>
              <a:gdLst/>
              <a:ahLst/>
              <a:cxnLst/>
              <a:rect l="l" t="t" r="r" b="b"/>
              <a:pathLst>
                <a:path w="552450" h="4451984">
                  <a:moveTo>
                    <a:pt x="0" y="4451878"/>
                  </a:moveTo>
                  <a:lnTo>
                    <a:pt x="12021" y="4408506"/>
                  </a:lnTo>
                  <a:lnTo>
                    <a:pt x="24684" y="4361898"/>
                  </a:lnTo>
                  <a:lnTo>
                    <a:pt x="28063" y="4349211"/>
                  </a:lnTo>
                </a:path>
                <a:path w="552450" h="4451984">
                  <a:moveTo>
                    <a:pt x="28063" y="4349211"/>
                  </a:moveTo>
                  <a:lnTo>
                    <a:pt x="37225" y="4314809"/>
                  </a:lnTo>
                  <a:lnTo>
                    <a:pt x="49642" y="4267243"/>
                  </a:lnTo>
                  <a:lnTo>
                    <a:pt x="61166" y="4222211"/>
                  </a:lnTo>
                </a:path>
                <a:path w="552450" h="4451984">
                  <a:moveTo>
                    <a:pt x="61166" y="4222211"/>
                  </a:moveTo>
                  <a:lnTo>
                    <a:pt x="61935" y="4219205"/>
                  </a:lnTo>
                  <a:lnTo>
                    <a:pt x="74103" y="4170699"/>
                  </a:lnTo>
                  <a:lnTo>
                    <a:pt x="86145" y="4121728"/>
                  </a:lnTo>
                  <a:lnTo>
                    <a:pt x="92536" y="4095211"/>
                  </a:lnTo>
                </a:path>
                <a:path w="552450" h="4451984">
                  <a:moveTo>
                    <a:pt x="92536" y="4095211"/>
                  </a:moveTo>
                  <a:lnTo>
                    <a:pt x="98059" y="4072296"/>
                  </a:lnTo>
                  <a:lnTo>
                    <a:pt x="109844" y="4022407"/>
                  </a:lnTo>
                  <a:lnTo>
                    <a:pt x="121501" y="3972064"/>
                  </a:lnTo>
                  <a:lnTo>
                    <a:pt x="122375" y="3968211"/>
                  </a:lnTo>
                </a:path>
                <a:path w="552450" h="4451984">
                  <a:moveTo>
                    <a:pt x="122375" y="3968211"/>
                  </a:moveTo>
                  <a:lnTo>
                    <a:pt x="133026" y="3921273"/>
                  </a:lnTo>
                  <a:lnTo>
                    <a:pt x="144421" y="3870035"/>
                  </a:lnTo>
                  <a:lnTo>
                    <a:pt x="150702" y="3841211"/>
                  </a:lnTo>
                </a:path>
                <a:path w="552450" h="4451984">
                  <a:moveTo>
                    <a:pt x="150702" y="3841211"/>
                  </a:moveTo>
                  <a:lnTo>
                    <a:pt x="155683" y="3818357"/>
                  </a:lnTo>
                  <a:lnTo>
                    <a:pt x="166812" y="3766240"/>
                  </a:lnTo>
                  <a:lnTo>
                    <a:pt x="177701" y="3714189"/>
                  </a:lnTo>
                </a:path>
                <a:path w="552450" h="4451984">
                  <a:moveTo>
                    <a:pt x="177697" y="3714211"/>
                  </a:moveTo>
                  <a:lnTo>
                    <a:pt x="177806" y="3713689"/>
                  </a:lnTo>
                  <a:lnTo>
                    <a:pt x="188665" y="3660709"/>
                  </a:lnTo>
                  <a:lnTo>
                    <a:pt x="199387" y="3607302"/>
                  </a:lnTo>
                  <a:lnTo>
                    <a:pt x="203338" y="3587211"/>
                  </a:lnTo>
                </a:path>
                <a:path w="552450" h="4451984">
                  <a:moveTo>
                    <a:pt x="203338" y="3587211"/>
                  </a:moveTo>
                  <a:lnTo>
                    <a:pt x="209972" y="3553473"/>
                  </a:lnTo>
                  <a:lnTo>
                    <a:pt x="220419" y="3499225"/>
                  </a:lnTo>
                  <a:lnTo>
                    <a:pt x="227775" y="3460211"/>
                  </a:lnTo>
                </a:path>
                <a:path w="552450" h="4451984">
                  <a:moveTo>
                    <a:pt x="227775" y="3460211"/>
                  </a:moveTo>
                  <a:lnTo>
                    <a:pt x="230726" y="3444562"/>
                  </a:lnTo>
                  <a:lnTo>
                    <a:pt x="240893" y="3389489"/>
                  </a:lnTo>
                  <a:lnTo>
                    <a:pt x="250918" y="3334009"/>
                  </a:lnTo>
                  <a:lnTo>
                    <a:pt x="251059" y="3333211"/>
                  </a:lnTo>
                </a:path>
                <a:path w="552450" h="4451984">
                  <a:moveTo>
                    <a:pt x="251059" y="3333211"/>
                  </a:moveTo>
                  <a:lnTo>
                    <a:pt x="260801" y="3278125"/>
                  </a:lnTo>
                  <a:lnTo>
                    <a:pt x="270540" y="3221843"/>
                  </a:lnTo>
                  <a:lnTo>
                    <a:pt x="273187" y="3206211"/>
                  </a:lnTo>
                </a:path>
                <a:path w="552450" h="4451984">
                  <a:moveTo>
                    <a:pt x="273187" y="3206211"/>
                  </a:moveTo>
                  <a:lnTo>
                    <a:pt x="280135" y="3165165"/>
                  </a:lnTo>
                  <a:lnTo>
                    <a:pt x="289585" y="3108095"/>
                  </a:lnTo>
                  <a:lnTo>
                    <a:pt x="294261" y="3079211"/>
                  </a:lnTo>
                </a:path>
                <a:path w="552450" h="4451984">
                  <a:moveTo>
                    <a:pt x="294261" y="3079211"/>
                  </a:moveTo>
                  <a:lnTo>
                    <a:pt x="298888" y="3050638"/>
                  </a:lnTo>
                  <a:lnTo>
                    <a:pt x="308043" y="2992796"/>
                  </a:lnTo>
                  <a:lnTo>
                    <a:pt x="314322" y="2952211"/>
                  </a:lnTo>
                </a:path>
                <a:path w="552450" h="4451984">
                  <a:moveTo>
                    <a:pt x="314322" y="2952211"/>
                  </a:moveTo>
                  <a:lnTo>
                    <a:pt x="317050" y="2934575"/>
                  </a:lnTo>
                  <a:lnTo>
                    <a:pt x="325908" y="2875978"/>
                  </a:lnTo>
                  <a:lnTo>
                    <a:pt x="333404" y="2825211"/>
                  </a:lnTo>
                </a:path>
                <a:path w="552450" h="4451984">
                  <a:moveTo>
                    <a:pt x="333404" y="2825211"/>
                  </a:moveTo>
                  <a:lnTo>
                    <a:pt x="334615" y="2817008"/>
                  </a:lnTo>
                  <a:lnTo>
                    <a:pt x="343170" y="2757670"/>
                  </a:lnTo>
                  <a:lnTo>
                    <a:pt x="351540" y="2698207"/>
                  </a:lnTo>
                </a:path>
                <a:path w="552450" h="4451984">
                  <a:moveTo>
                    <a:pt x="351539" y="2698211"/>
                  </a:moveTo>
                  <a:lnTo>
                    <a:pt x="351573" y="2697968"/>
                  </a:lnTo>
                  <a:lnTo>
                    <a:pt x="359823" y="2637904"/>
                  </a:lnTo>
                  <a:lnTo>
                    <a:pt x="367917" y="2577484"/>
                  </a:lnTo>
                  <a:lnTo>
                    <a:pt x="368737" y="2571211"/>
                  </a:lnTo>
                </a:path>
                <a:path w="552450" h="4451984">
                  <a:moveTo>
                    <a:pt x="368737" y="2571211"/>
                  </a:moveTo>
                  <a:lnTo>
                    <a:pt x="375857" y="2516711"/>
                  </a:lnTo>
                  <a:lnTo>
                    <a:pt x="383640" y="2455588"/>
                  </a:lnTo>
                  <a:lnTo>
                    <a:pt x="385051" y="2444211"/>
                  </a:lnTo>
                </a:path>
                <a:path w="552450" h="4451984">
                  <a:moveTo>
                    <a:pt x="385051" y="2444211"/>
                  </a:moveTo>
                  <a:lnTo>
                    <a:pt x="391265" y="2394121"/>
                  </a:lnTo>
                  <a:lnTo>
                    <a:pt x="398732" y="2332311"/>
                  </a:lnTo>
                  <a:lnTo>
                    <a:pt x="400507" y="2317211"/>
                  </a:lnTo>
                </a:path>
                <a:path w="552450" h="4451984">
                  <a:moveTo>
                    <a:pt x="400507" y="2317211"/>
                  </a:moveTo>
                  <a:lnTo>
                    <a:pt x="406039" y="2270165"/>
                  </a:lnTo>
                  <a:lnTo>
                    <a:pt x="413186" y="2207684"/>
                  </a:lnTo>
                  <a:lnTo>
                    <a:pt x="415129" y="2190211"/>
                  </a:lnTo>
                </a:path>
                <a:path w="552450" h="4451984">
                  <a:moveTo>
                    <a:pt x="415129" y="2190211"/>
                  </a:moveTo>
                  <a:lnTo>
                    <a:pt x="420171" y="2144873"/>
                  </a:lnTo>
                  <a:lnTo>
                    <a:pt x="426993" y="2081737"/>
                  </a:lnTo>
                  <a:lnTo>
                    <a:pt x="428937" y="2063211"/>
                  </a:lnTo>
                </a:path>
                <a:path w="552450" h="4451984">
                  <a:moveTo>
                    <a:pt x="428937" y="2063211"/>
                  </a:moveTo>
                  <a:lnTo>
                    <a:pt x="433652" y="2018278"/>
                  </a:lnTo>
                  <a:lnTo>
                    <a:pt x="440146" y="1954501"/>
                  </a:lnTo>
                  <a:lnTo>
                    <a:pt x="441953" y="1936211"/>
                  </a:lnTo>
                </a:path>
                <a:path w="552450" h="4451984">
                  <a:moveTo>
                    <a:pt x="441953" y="1936211"/>
                  </a:moveTo>
                  <a:lnTo>
                    <a:pt x="446475" y="1890409"/>
                  </a:lnTo>
                  <a:lnTo>
                    <a:pt x="452637" y="1826007"/>
                  </a:lnTo>
                  <a:lnTo>
                    <a:pt x="454193" y="1809211"/>
                  </a:lnTo>
                </a:path>
                <a:path w="552450" h="4451984">
                  <a:moveTo>
                    <a:pt x="454193" y="1809211"/>
                  </a:moveTo>
                  <a:lnTo>
                    <a:pt x="458632" y="1761298"/>
                  </a:lnTo>
                  <a:lnTo>
                    <a:pt x="464458" y="1696286"/>
                  </a:lnTo>
                  <a:lnTo>
                    <a:pt x="465677" y="1682211"/>
                  </a:lnTo>
                </a:path>
                <a:path w="552450" h="4451984">
                  <a:moveTo>
                    <a:pt x="465677" y="1682211"/>
                  </a:moveTo>
                  <a:lnTo>
                    <a:pt x="470114" y="1630975"/>
                  </a:lnTo>
                  <a:lnTo>
                    <a:pt x="475600" y="1565369"/>
                  </a:lnTo>
                  <a:lnTo>
                    <a:pt x="476419" y="1555211"/>
                  </a:lnTo>
                </a:path>
                <a:path w="552450" h="4451984">
                  <a:moveTo>
                    <a:pt x="476419" y="1555211"/>
                  </a:moveTo>
                  <a:lnTo>
                    <a:pt x="480914" y="1499471"/>
                  </a:lnTo>
                  <a:lnTo>
                    <a:pt x="486056" y="1433286"/>
                  </a:lnTo>
                  <a:lnTo>
                    <a:pt x="491023" y="1366817"/>
                  </a:lnTo>
                  <a:lnTo>
                    <a:pt x="495735" y="1301205"/>
                  </a:lnTo>
                </a:path>
                <a:path w="552450" h="4451984">
                  <a:moveTo>
                    <a:pt x="495734" y="1301211"/>
                  </a:moveTo>
                  <a:lnTo>
                    <a:pt x="495817" y="1300068"/>
                  </a:lnTo>
                  <a:lnTo>
                    <a:pt x="500434" y="1233043"/>
                  </a:lnTo>
                  <a:lnTo>
                    <a:pt x="504316" y="1174211"/>
                  </a:lnTo>
                </a:path>
                <a:path w="552450" h="4451984">
                  <a:moveTo>
                    <a:pt x="504316" y="1174211"/>
                  </a:moveTo>
                  <a:lnTo>
                    <a:pt x="504875" y="1165747"/>
                  </a:lnTo>
                  <a:lnTo>
                    <a:pt x="509138" y="1098182"/>
                  </a:lnTo>
                  <a:lnTo>
                    <a:pt x="512208" y="1047211"/>
                  </a:lnTo>
                </a:path>
                <a:path w="552450" h="4451984">
                  <a:moveTo>
                    <a:pt x="512208" y="1047211"/>
                  </a:moveTo>
                  <a:lnTo>
                    <a:pt x="513223" y="1030352"/>
                  </a:lnTo>
                  <a:lnTo>
                    <a:pt x="517128" y="962262"/>
                  </a:lnTo>
                  <a:lnTo>
                    <a:pt x="519419" y="920211"/>
                  </a:lnTo>
                </a:path>
                <a:path w="552450" h="4451984">
                  <a:moveTo>
                    <a:pt x="519419" y="920211"/>
                  </a:moveTo>
                  <a:lnTo>
                    <a:pt x="520852" y="893915"/>
                  </a:lnTo>
                  <a:lnTo>
                    <a:pt x="524394" y="825316"/>
                  </a:lnTo>
                  <a:lnTo>
                    <a:pt x="525961" y="793211"/>
                  </a:lnTo>
                </a:path>
                <a:path w="552450" h="4451984">
                  <a:moveTo>
                    <a:pt x="525961" y="793211"/>
                  </a:moveTo>
                  <a:lnTo>
                    <a:pt x="527754" y="756467"/>
                  </a:lnTo>
                  <a:lnTo>
                    <a:pt x="530930" y="687373"/>
                  </a:lnTo>
                  <a:lnTo>
                    <a:pt x="531843" y="666211"/>
                  </a:lnTo>
                </a:path>
                <a:path w="552450" h="4451984">
                  <a:moveTo>
                    <a:pt x="531843" y="666211"/>
                  </a:moveTo>
                  <a:lnTo>
                    <a:pt x="533922" y="618038"/>
                  </a:lnTo>
                  <a:lnTo>
                    <a:pt x="536728" y="548466"/>
                  </a:lnTo>
                  <a:lnTo>
                    <a:pt x="539347" y="478660"/>
                  </a:lnTo>
                  <a:lnTo>
                    <a:pt x="541654" y="412207"/>
                  </a:lnTo>
                </a:path>
                <a:path w="552450" h="4451984">
                  <a:moveTo>
                    <a:pt x="541653" y="412211"/>
                  </a:moveTo>
                  <a:lnTo>
                    <a:pt x="541778" y="408624"/>
                  </a:lnTo>
                  <a:lnTo>
                    <a:pt x="544020" y="338362"/>
                  </a:lnTo>
                  <a:lnTo>
                    <a:pt x="545569" y="285211"/>
                  </a:lnTo>
                </a:path>
                <a:path w="552450" h="4451984">
                  <a:moveTo>
                    <a:pt x="545569" y="285211"/>
                  </a:moveTo>
                  <a:lnTo>
                    <a:pt x="546073" y="267879"/>
                  </a:lnTo>
                  <a:lnTo>
                    <a:pt x="547935" y="197177"/>
                  </a:lnTo>
                  <a:lnTo>
                    <a:pt x="548853" y="158211"/>
                  </a:lnTo>
                </a:path>
                <a:path w="552450" h="4451984">
                  <a:moveTo>
                    <a:pt x="548853" y="158211"/>
                  </a:moveTo>
                  <a:lnTo>
                    <a:pt x="549606" y="126261"/>
                  </a:lnTo>
                  <a:lnTo>
                    <a:pt x="551083" y="55134"/>
                  </a:lnTo>
                  <a:lnTo>
                    <a:pt x="551514" y="31211"/>
                  </a:lnTo>
                </a:path>
                <a:path w="552450" h="4451984">
                  <a:moveTo>
                    <a:pt x="551514" y="31211"/>
                  </a:moveTo>
                  <a:lnTo>
                    <a:pt x="552076" y="0"/>
                  </a:lnTo>
                </a:path>
              </a:pathLst>
            </a:custGeom>
            <a:ln w="3810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35587" y="5976926"/>
              <a:ext cx="992505" cy="992505"/>
            </a:xfrm>
            <a:custGeom>
              <a:avLst/>
              <a:gdLst/>
              <a:ahLst/>
              <a:cxnLst/>
              <a:rect l="l" t="t" r="r" b="b"/>
              <a:pathLst>
                <a:path w="992505" h="992504">
                  <a:moveTo>
                    <a:pt x="496231" y="992462"/>
                  </a:moveTo>
                  <a:lnTo>
                    <a:pt x="448441" y="990191"/>
                  </a:lnTo>
                  <a:lnTo>
                    <a:pt x="401936" y="983515"/>
                  </a:lnTo>
                  <a:lnTo>
                    <a:pt x="356924" y="972642"/>
                  </a:lnTo>
                  <a:lnTo>
                    <a:pt x="313613" y="957780"/>
                  </a:lnTo>
                  <a:lnTo>
                    <a:pt x="272211" y="939138"/>
                  </a:lnTo>
                  <a:lnTo>
                    <a:pt x="232927" y="916923"/>
                  </a:lnTo>
                  <a:lnTo>
                    <a:pt x="195967" y="891343"/>
                  </a:lnTo>
                  <a:lnTo>
                    <a:pt x="161541" y="862607"/>
                  </a:lnTo>
                  <a:lnTo>
                    <a:pt x="129855" y="830921"/>
                  </a:lnTo>
                  <a:lnTo>
                    <a:pt x="101119" y="796495"/>
                  </a:lnTo>
                  <a:lnTo>
                    <a:pt x="75539" y="759535"/>
                  </a:lnTo>
                  <a:lnTo>
                    <a:pt x="53324" y="720251"/>
                  </a:lnTo>
                  <a:lnTo>
                    <a:pt x="34682" y="678849"/>
                  </a:lnTo>
                  <a:lnTo>
                    <a:pt x="19820" y="635538"/>
                  </a:lnTo>
                  <a:lnTo>
                    <a:pt x="8947" y="590526"/>
                  </a:lnTo>
                  <a:lnTo>
                    <a:pt x="2271" y="544021"/>
                  </a:lnTo>
                  <a:lnTo>
                    <a:pt x="0" y="496231"/>
                  </a:lnTo>
                  <a:lnTo>
                    <a:pt x="2271" y="448440"/>
                  </a:lnTo>
                  <a:lnTo>
                    <a:pt x="8947" y="401935"/>
                  </a:lnTo>
                  <a:lnTo>
                    <a:pt x="19820" y="356923"/>
                  </a:lnTo>
                  <a:lnTo>
                    <a:pt x="34682" y="313613"/>
                  </a:lnTo>
                  <a:lnTo>
                    <a:pt x="53324" y="272211"/>
                  </a:lnTo>
                  <a:lnTo>
                    <a:pt x="75539" y="232927"/>
                  </a:lnTo>
                  <a:lnTo>
                    <a:pt x="101119" y="195967"/>
                  </a:lnTo>
                  <a:lnTo>
                    <a:pt x="129855" y="161541"/>
                  </a:lnTo>
                  <a:lnTo>
                    <a:pt x="161541" y="129855"/>
                  </a:lnTo>
                  <a:lnTo>
                    <a:pt x="195967" y="101118"/>
                  </a:lnTo>
                  <a:lnTo>
                    <a:pt x="232927" y="75539"/>
                  </a:lnTo>
                  <a:lnTo>
                    <a:pt x="272211" y="53324"/>
                  </a:lnTo>
                  <a:lnTo>
                    <a:pt x="313613" y="34682"/>
                  </a:lnTo>
                  <a:lnTo>
                    <a:pt x="356924" y="19820"/>
                  </a:lnTo>
                  <a:lnTo>
                    <a:pt x="401936" y="8947"/>
                  </a:lnTo>
                  <a:lnTo>
                    <a:pt x="448441" y="2271"/>
                  </a:lnTo>
                  <a:lnTo>
                    <a:pt x="496231" y="0"/>
                  </a:lnTo>
                  <a:lnTo>
                    <a:pt x="544022" y="2271"/>
                  </a:lnTo>
                  <a:lnTo>
                    <a:pt x="590527" y="8947"/>
                  </a:lnTo>
                  <a:lnTo>
                    <a:pt x="635539" y="19820"/>
                  </a:lnTo>
                  <a:lnTo>
                    <a:pt x="678849" y="34682"/>
                  </a:lnTo>
                  <a:lnTo>
                    <a:pt x="720251" y="53324"/>
                  </a:lnTo>
                  <a:lnTo>
                    <a:pt x="759535" y="75539"/>
                  </a:lnTo>
                  <a:lnTo>
                    <a:pt x="796495" y="101118"/>
                  </a:lnTo>
                  <a:lnTo>
                    <a:pt x="830921" y="129855"/>
                  </a:lnTo>
                  <a:lnTo>
                    <a:pt x="862607" y="161541"/>
                  </a:lnTo>
                  <a:lnTo>
                    <a:pt x="891344" y="195967"/>
                  </a:lnTo>
                  <a:lnTo>
                    <a:pt x="916923" y="232927"/>
                  </a:lnTo>
                  <a:lnTo>
                    <a:pt x="939138" y="272211"/>
                  </a:lnTo>
                  <a:lnTo>
                    <a:pt x="957781" y="313613"/>
                  </a:lnTo>
                  <a:lnTo>
                    <a:pt x="972642" y="356923"/>
                  </a:lnTo>
                  <a:lnTo>
                    <a:pt x="983515" y="401935"/>
                  </a:lnTo>
                  <a:lnTo>
                    <a:pt x="990191" y="448440"/>
                  </a:lnTo>
                  <a:lnTo>
                    <a:pt x="992463" y="496231"/>
                  </a:lnTo>
                  <a:lnTo>
                    <a:pt x="990191" y="544021"/>
                  </a:lnTo>
                  <a:lnTo>
                    <a:pt x="983515" y="590526"/>
                  </a:lnTo>
                  <a:lnTo>
                    <a:pt x="972642" y="635538"/>
                  </a:lnTo>
                  <a:lnTo>
                    <a:pt x="957781" y="678849"/>
                  </a:lnTo>
                  <a:lnTo>
                    <a:pt x="939138" y="720251"/>
                  </a:lnTo>
                  <a:lnTo>
                    <a:pt x="916923" y="759535"/>
                  </a:lnTo>
                  <a:lnTo>
                    <a:pt x="891344" y="796495"/>
                  </a:lnTo>
                  <a:lnTo>
                    <a:pt x="862607" y="830921"/>
                  </a:lnTo>
                  <a:lnTo>
                    <a:pt x="830921" y="862607"/>
                  </a:lnTo>
                  <a:lnTo>
                    <a:pt x="796495" y="891343"/>
                  </a:lnTo>
                  <a:lnTo>
                    <a:pt x="759535" y="916923"/>
                  </a:lnTo>
                  <a:lnTo>
                    <a:pt x="720251" y="939138"/>
                  </a:lnTo>
                  <a:lnTo>
                    <a:pt x="678849" y="957780"/>
                  </a:lnTo>
                  <a:lnTo>
                    <a:pt x="635539" y="972642"/>
                  </a:lnTo>
                  <a:lnTo>
                    <a:pt x="590527" y="983515"/>
                  </a:lnTo>
                  <a:lnTo>
                    <a:pt x="544022" y="990191"/>
                  </a:lnTo>
                  <a:lnTo>
                    <a:pt x="496231" y="992462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1116835" y="6240547"/>
            <a:ext cx="22987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130">
                <a:solidFill>
                  <a:srgbClr val="FFFEFE"/>
                </a:solidFill>
                <a:latin typeface="Trebuchet MS"/>
                <a:cs typeface="Trebuchet MS"/>
              </a:rPr>
              <a:t>7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77740" y="331574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77740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77740" y="398337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77740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77740" y="531863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977740" y="465100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1146610" y="2096712"/>
            <a:ext cx="170815" cy="3620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700">
              <a:latin typeface="Trebuchet MS"/>
              <a:cs typeface="Trebuchet MS"/>
            </a:endParaRPr>
          </a:p>
          <a:p>
            <a:pPr marL="20320">
              <a:lnSpc>
                <a:spcPct val="100000"/>
              </a:lnSpc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5"/>
              </a:spcBef>
            </a:pPr>
            <a:endParaRPr sz="1700">
              <a:latin typeface="Trebuchet MS"/>
              <a:cs typeface="Trebuchet MS"/>
            </a:endParaRPr>
          </a:p>
          <a:p>
            <a:pPr marL="18415">
              <a:lnSpc>
                <a:spcPct val="100000"/>
              </a:lnSpc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5"/>
              </a:spcBef>
            </a:pPr>
            <a:endParaRPr sz="1700">
              <a:latin typeface="Trebuchet MS"/>
              <a:cs typeface="Trebuchet MS"/>
            </a:endParaRPr>
          </a:p>
          <a:p>
            <a:pPr marL="19050">
              <a:lnSpc>
                <a:spcPct val="100000"/>
              </a:lnSpc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700">
              <a:latin typeface="Trebuchet MS"/>
              <a:cs typeface="Trebuchet MS"/>
            </a:endParaRPr>
          </a:p>
          <a:p>
            <a:pPr marL="14604">
              <a:lnSpc>
                <a:spcPct val="100000"/>
              </a:lnSpc>
              <a:spcBef>
                <a:spcPts val="5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968215" y="7083690"/>
            <a:ext cx="523875" cy="1229995"/>
            <a:chOff x="968215" y="7083690"/>
            <a:chExt cx="523875" cy="1229995"/>
          </a:xfrm>
        </p:grpSpPr>
        <p:sp>
          <p:nvSpPr>
            <p:cNvPr id="27" name="object 27" descr=""/>
            <p:cNvSpPr/>
            <p:nvPr/>
          </p:nvSpPr>
          <p:spPr>
            <a:xfrm>
              <a:off x="977740" y="7093215"/>
              <a:ext cx="504825" cy="542925"/>
            </a:xfrm>
            <a:custGeom>
              <a:avLst/>
              <a:gdLst/>
              <a:ahLst/>
              <a:cxnLst/>
              <a:rect l="l" t="t" r="r" b="b"/>
              <a:pathLst>
                <a:path w="504825" h="542925">
                  <a:moveTo>
                    <a:pt x="261809" y="542924"/>
                  </a:moveTo>
                  <a:lnTo>
                    <a:pt x="342683" y="526662"/>
                  </a:lnTo>
                  <a:lnTo>
                    <a:pt x="382255" y="506556"/>
                  </a:lnTo>
                  <a:lnTo>
                    <a:pt x="417708" y="479737"/>
                  </a:lnTo>
                  <a:lnTo>
                    <a:pt x="448323" y="446974"/>
                  </a:lnTo>
                  <a:lnTo>
                    <a:pt x="473384" y="409034"/>
                  </a:lnTo>
                  <a:lnTo>
                    <a:pt x="492172" y="366686"/>
                  </a:lnTo>
                  <a:lnTo>
                    <a:pt x="503972" y="320697"/>
                  </a:lnTo>
                  <a:lnTo>
                    <a:pt x="504824" y="310516"/>
                  </a:lnTo>
                </a:path>
                <a:path w="504825" h="542925">
                  <a:moveTo>
                    <a:pt x="504824" y="233153"/>
                  </a:moveTo>
                  <a:lnTo>
                    <a:pt x="492172" y="176982"/>
                  </a:lnTo>
                  <a:lnTo>
                    <a:pt x="473384" y="134634"/>
                  </a:lnTo>
                  <a:lnTo>
                    <a:pt x="448323" y="96695"/>
                  </a:lnTo>
                  <a:lnTo>
                    <a:pt x="417708" y="63932"/>
                  </a:lnTo>
                  <a:lnTo>
                    <a:pt x="382255" y="37113"/>
                  </a:lnTo>
                  <a:lnTo>
                    <a:pt x="342683" y="17006"/>
                  </a:lnTo>
                  <a:lnTo>
                    <a:pt x="299708" y="4379"/>
                  </a:lnTo>
                  <a:lnTo>
                    <a:pt x="254049" y="0"/>
                  </a:lnTo>
                  <a:lnTo>
                    <a:pt x="208389" y="4379"/>
                  </a:lnTo>
                  <a:lnTo>
                    <a:pt x="165415" y="17006"/>
                  </a:lnTo>
                  <a:lnTo>
                    <a:pt x="125843" y="37113"/>
                  </a:lnTo>
                  <a:lnTo>
                    <a:pt x="90390" y="63932"/>
                  </a:lnTo>
                  <a:lnTo>
                    <a:pt x="59775" y="96695"/>
                  </a:lnTo>
                  <a:lnTo>
                    <a:pt x="34714" y="134634"/>
                  </a:lnTo>
                  <a:lnTo>
                    <a:pt x="15925" y="176982"/>
                  </a:lnTo>
                  <a:lnTo>
                    <a:pt x="4126" y="222971"/>
                  </a:lnTo>
                  <a:lnTo>
                    <a:pt x="0" y="271831"/>
                  </a:lnTo>
                  <a:lnTo>
                    <a:pt x="4126" y="320697"/>
                  </a:lnTo>
                  <a:lnTo>
                    <a:pt x="15925" y="366686"/>
                  </a:lnTo>
                  <a:lnTo>
                    <a:pt x="34714" y="409034"/>
                  </a:lnTo>
                  <a:lnTo>
                    <a:pt x="59775" y="446974"/>
                  </a:lnTo>
                  <a:lnTo>
                    <a:pt x="90390" y="479737"/>
                  </a:lnTo>
                  <a:lnTo>
                    <a:pt x="125842" y="506556"/>
                  </a:lnTo>
                  <a:lnTo>
                    <a:pt x="165415" y="526662"/>
                  </a:lnTo>
                  <a:lnTo>
                    <a:pt x="208389" y="539289"/>
                  </a:lnTo>
                  <a:lnTo>
                    <a:pt x="246289" y="542924"/>
                  </a:lnTo>
                </a:path>
              </a:pathLst>
            </a:custGeom>
            <a:ln w="1905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977740" y="7760845"/>
              <a:ext cx="504825" cy="542925"/>
            </a:xfrm>
            <a:custGeom>
              <a:avLst/>
              <a:gdLst/>
              <a:ahLst/>
              <a:cxnLst/>
              <a:rect l="l" t="t" r="r" b="b"/>
              <a:pathLst>
                <a:path w="504825" h="542925">
                  <a:moveTo>
                    <a:pt x="261809" y="542924"/>
                  </a:moveTo>
                  <a:lnTo>
                    <a:pt x="342683" y="526662"/>
                  </a:lnTo>
                  <a:lnTo>
                    <a:pt x="382255" y="506556"/>
                  </a:lnTo>
                  <a:lnTo>
                    <a:pt x="417708" y="479737"/>
                  </a:lnTo>
                  <a:lnTo>
                    <a:pt x="448323" y="446974"/>
                  </a:lnTo>
                  <a:lnTo>
                    <a:pt x="473384" y="409034"/>
                  </a:lnTo>
                  <a:lnTo>
                    <a:pt x="492172" y="366686"/>
                  </a:lnTo>
                  <a:lnTo>
                    <a:pt x="503972" y="320697"/>
                  </a:lnTo>
                  <a:lnTo>
                    <a:pt x="504824" y="310516"/>
                  </a:lnTo>
                </a:path>
                <a:path w="504825" h="542925">
                  <a:moveTo>
                    <a:pt x="504824" y="233153"/>
                  </a:moveTo>
                  <a:lnTo>
                    <a:pt x="492172" y="176982"/>
                  </a:lnTo>
                  <a:lnTo>
                    <a:pt x="473383" y="134634"/>
                  </a:lnTo>
                  <a:lnTo>
                    <a:pt x="448323" y="96695"/>
                  </a:lnTo>
                  <a:lnTo>
                    <a:pt x="417708" y="63932"/>
                  </a:lnTo>
                  <a:lnTo>
                    <a:pt x="382255" y="37113"/>
                  </a:lnTo>
                  <a:lnTo>
                    <a:pt x="342683" y="17006"/>
                  </a:lnTo>
                  <a:lnTo>
                    <a:pt x="299708" y="4379"/>
                  </a:lnTo>
                  <a:lnTo>
                    <a:pt x="254049" y="0"/>
                  </a:lnTo>
                  <a:lnTo>
                    <a:pt x="208389" y="4379"/>
                  </a:lnTo>
                  <a:lnTo>
                    <a:pt x="165415" y="17006"/>
                  </a:lnTo>
                  <a:lnTo>
                    <a:pt x="125843" y="37113"/>
                  </a:lnTo>
                  <a:lnTo>
                    <a:pt x="90390" y="63932"/>
                  </a:lnTo>
                  <a:lnTo>
                    <a:pt x="59775" y="96695"/>
                  </a:lnTo>
                  <a:lnTo>
                    <a:pt x="34714" y="134634"/>
                  </a:lnTo>
                  <a:lnTo>
                    <a:pt x="15926" y="176982"/>
                  </a:lnTo>
                  <a:lnTo>
                    <a:pt x="4126" y="222971"/>
                  </a:lnTo>
                  <a:lnTo>
                    <a:pt x="0" y="271831"/>
                  </a:lnTo>
                  <a:lnTo>
                    <a:pt x="4126" y="320697"/>
                  </a:lnTo>
                  <a:lnTo>
                    <a:pt x="15925" y="366686"/>
                  </a:lnTo>
                  <a:lnTo>
                    <a:pt x="34714" y="409034"/>
                  </a:lnTo>
                  <a:lnTo>
                    <a:pt x="59775" y="446974"/>
                  </a:lnTo>
                  <a:lnTo>
                    <a:pt x="90390" y="479737"/>
                  </a:lnTo>
                  <a:lnTo>
                    <a:pt x="125842" y="506556"/>
                  </a:lnTo>
                  <a:lnTo>
                    <a:pt x="165415" y="526662"/>
                  </a:lnTo>
                  <a:lnTo>
                    <a:pt x="208389" y="539289"/>
                  </a:lnTo>
                  <a:lnTo>
                    <a:pt x="246289" y="542924"/>
                  </a:lnTo>
                </a:path>
              </a:pathLst>
            </a:custGeom>
            <a:ln w="1905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1149140" y="7207578"/>
            <a:ext cx="165100" cy="952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0413" y="0"/>
            <a:ext cx="7705725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35587" y="5816071"/>
            <a:ext cx="1406525" cy="4490085"/>
            <a:chOff x="735587" y="5816071"/>
            <a:chExt cx="1406525" cy="4490085"/>
          </a:xfrm>
        </p:grpSpPr>
        <p:sp>
          <p:nvSpPr>
            <p:cNvPr id="4" name="object 4" descr=""/>
            <p:cNvSpPr/>
            <p:nvPr/>
          </p:nvSpPr>
          <p:spPr>
            <a:xfrm>
              <a:off x="1570479" y="5835121"/>
              <a:ext cx="552450" cy="4451985"/>
            </a:xfrm>
            <a:custGeom>
              <a:avLst/>
              <a:gdLst/>
              <a:ahLst/>
              <a:cxnLst/>
              <a:rect l="l" t="t" r="r" b="b"/>
              <a:pathLst>
                <a:path w="552450" h="4451984">
                  <a:moveTo>
                    <a:pt x="0" y="4451878"/>
                  </a:moveTo>
                  <a:lnTo>
                    <a:pt x="12021" y="4408506"/>
                  </a:lnTo>
                  <a:lnTo>
                    <a:pt x="24684" y="4361898"/>
                  </a:lnTo>
                  <a:lnTo>
                    <a:pt x="28063" y="4349211"/>
                  </a:lnTo>
                </a:path>
                <a:path w="552450" h="4451984">
                  <a:moveTo>
                    <a:pt x="28063" y="4349211"/>
                  </a:moveTo>
                  <a:lnTo>
                    <a:pt x="37225" y="4314809"/>
                  </a:lnTo>
                  <a:lnTo>
                    <a:pt x="49642" y="4267243"/>
                  </a:lnTo>
                  <a:lnTo>
                    <a:pt x="61166" y="4222211"/>
                  </a:lnTo>
                </a:path>
                <a:path w="552450" h="4451984">
                  <a:moveTo>
                    <a:pt x="61166" y="4222211"/>
                  </a:moveTo>
                  <a:lnTo>
                    <a:pt x="61935" y="4219205"/>
                  </a:lnTo>
                  <a:lnTo>
                    <a:pt x="74103" y="4170699"/>
                  </a:lnTo>
                  <a:lnTo>
                    <a:pt x="86145" y="4121728"/>
                  </a:lnTo>
                  <a:lnTo>
                    <a:pt x="92536" y="4095211"/>
                  </a:lnTo>
                </a:path>
                <a:path w="552450" h="4451984">
                  <a:moveTo>
                    <a:pt x="92536" y="4095211"/>
                  </a:moveTo>
                  <a:lnTo>
                    <a:pt x="98059" y="4072296"/>
                  </a:lnTo>
                  <a:lnTo>
                    <a:pt x="109844" y="4022407"/>
                  </a:lnTo>
                  <a:lnTo>
                    <a:pt x="121501" y="3972064"/>
                  </a:lnTo>
                  <a:lnTo>
                    <a:pt x="122375" y="3968211"/>
                  </a:lnTo>
                </a:path>
                <a:path w="552450" h="4451984">
                  <a:moveTo>
                    <a:pt x="122375" y="3968211"/>
                  </a:moveTo>
                  <a:lnTo>
                    <a:pt x="133026" y="3921273"/>
                  </a:lnTo>
                  <a:lnTo>
                    <a:pt x="144421" y="3870035"/>
                  </a:lnTo>
                  <a:lnTo>
                    <a:pt x="150702" y="3841211"/>
                  </a:lnTo>
                </a:path>
                <a:path w="552450" h="4451984">
                  <a:moveTo>
                    <a:pt x="150702" y="3841211"/>
                  </a:moveTo>
                  <a:lnTo>
                    <a:pt x="155683" y="3818357"/>
                  </a:lnTo>
                  <a:lnTo>
                    <a:pt x="166812" y="3766240"/>
                  </a:lnTo>
                  <a:lnTo>
                    <a:pt x="177701" y="3714189"/>
                  </a:lnTo>
                </a:path>
                <a:path w="552450" h="4451984">
                  <a:moveTo>
                    <a:pt x="177697" y="3714211"/>
                  </a:moveTo>
                  <a:lnTo>
                    <a:pt x="177806" y="3713689"/>
                  </a:lnTo>
                  <a:lnTo>
                    <a:pt x="188665" y="3660709"/>
                  </a:lnTo>
                  <a:lnTo>
                    <a:pt x="199387" y="3607302"/>
                  </a:lnTo>
                  <a:lnTo>
                    <a:pt x="203338" y="3587211"/>
                  </a:lnTo>
                </a:path>
                <a:path w="552450" h="4451984">
                  <a:moveTo>
                    <a:pt x="203338" y="3587211"/>
                  </a:moveTo>
                  <a:lnTo>
                    <a:pt x="209972" y="3553473"/>
                  </a:lnTo>
                  <a:lnTo>
                    <a:pt x="220419" y="3499225"/>
                  </a:lnTo>
                  <a:lnTo>
                    <a:pt x="227775" y="3460211"/>
                  </a:lnTo>
                </a:path>
                <a:path w="552450" h="4451984">
                  <a:moveTo>
                    <a:pt x="227775" y="3460211"/>
                  </a:moveTo>
                  <a:lnTo>
                    <a:pt x="230726" y="3444562"/>
                  </a:lnTo>
                  <a:lnTo>
                    <a:pt x="240893" y="3389489"/>
                  </a:lnTo>
                  <a:lnTo>
                    <a:pt x="250918" y="3334009"/>
                  </a:lnTo>
                  <a:lnTo>
                    <a:pt x="251059" y="3333211"/>
                  </a:lnTo>
                </a:path>
                <a:path w="552450" h="4451984">
                  <a:moveTo>
                    <a:pt x="251059" y="3333211"/>
                  </a:moveTo>
                  <a:lnTo>
                    <a:pt x="260801" y="3278125"/>
                  </a:lnTo>
                  <a:lnTo>
                    <a:pt x="270540" y="3221843"/>
                  </a:lnTo>
                  <a:lnTo>
                    <a:pt x="273187" y="3206211"/>
                  </a:lnTo>
                </a:path>
                <a:path w="552450" h="4451984">
                  <a:moveTo>
                    <a:pt x="273187" y="3206211"/>
                  </a:moveTo>
                  <a:lnTo>
                    <a:pt x="280135" y="3165165"/>
                  </a:lnTo>
                  <a:lnTo>
                    <a:pt x="289585" y="3108095"/>
                  </a:lnTo>
                  <a:lnTo>
                    <a:pt x="294261" y="3079211"/>
                  </a:lnTo>
                </a:path>
                <a:path w="552450" h="4451984">
                  <a:moveTo>
                    <a:pt x="294261" y="3079211"/>
                  </a:moveTo>
                  <a:lnTo>
                    <a:pt x="298888" y="3050638"/>
                  </a:lnTo>
                  <a:lnTo>
                    <a:pt x="308043" y="2992796"/>
                  </a:lnTo>
                  <a:lnTo>
                    <a:pt x="314322" y="2952211"/>
                  </a:lnTo>
                </a:path>
                <a:path w="552450" h="4451984">
                  <a:moveTo>
                    <a:pt x="314322" y="2952211"/>
                  </a:moveTo>
                  <a:lnTo>
                    <a:pt x="317050" y="2934575"/>
                  </a:lnTo>
                  <a:lnTo>
                    <a:pt x="325908" y="2875978"/>
                  </a:lnTo>
                  <a:lnTo>
                    <a:pt x="333404" y="2825211"/>
                  </a:lnTo>
                </a:path>
                <a:path w="552450" h="4451984">
                  <a:moveTo>
                    <a:pt x="333404" y="2825211"/>
                  </a:moveTo>
                  <a:lnTo>
                    <a:pt x="334615" y="2817008"/>
                  </a:lnTo>
                  <a:lnTo>
                    <a:pt x="343170" y="2757670"/>
                  </a:lnTo>
                  <a:lnTo>
                    <a:pt x="351540" y="2698207"/>
                  </a:lnTo>
                </a:path>
                <a:path w="552450" h="4451984">
                  <a:moveTo>
                    <a:pt x="351539" y="2698211"/>
                  </a:moveTo>
                  <a:lnTo>
                    <a:pt x="351573" y="2697968"/>
                  </a:lnTo>
                  <a:lnTo>
                    <a:pt x="359823" y="2637904"/>
                  </a:lnTo>
                  <a:lnTo>
                    <a:pt x="367917" y="2577484"/>
                  </a:lnTo>
                  <a:lnTo>
                    <a:pt x="368737" y="2571211"/>
                  </a:lnTo>
                </a:path>
                <a:path w="552450" h="4451984">
                  <a:moveTo>
                    <a:pt x="368737" y="2571211"/>
                  </a:moveTo>
                  <a:lnTo>
                    <a:pt x="375857" y="2516711"/>
                  </a:lnTo>
                  <a:lnTo>
                    <a:pt x="383640" y="2455588"/>
                  </a:lnTo>
                  <a:lnTo>
                    <a:pt x="385051" y="2444211"/>
                  </a:lnTo>
                </a:path>
                <a:path w="552450" h="4451984">
                  <a:moveTo>
                    <a:pt x="385051" y="2444211"/>
                  </a:moveTo>
                  <a:lnTo>
                    <a:pt x="391265" y="2394121"/>
                  </a:lnTo>
                  <a:lnTo>
                    <a:pt x="398732" y="2332311"/>
                  </a:lnTo>
                  <a:lnTo>
                    <a:pt x="400507" y="2317211"/>
                  </a:lnTo>
                </a:path>
                <a:path w="552450" h="4451984">
                  <a:moveTo>
                    <a:pt x="400507" y="2317211"/>
                  </a:moveTo>
                  <a:lnTo>
                    <a:pt x="406039" y="2270165"/>
                  </a:lnTo>
                  <a:lnTo>
                    <a:pt x="413186" y="2207684"/>
                  </a:lnTo>
                  <a:lnTo>
                    <a:pt x="415129" y="2190211"/>
                  </a:lnTo>
                </a:path>
                <a:path w="552450" h="4451984">
                  <a:moveTo>
                    <a:pt x="415129" y="2190211"/>
                  </a:moveTo>
                  <a:lnTo>
                    <a:pt x="420171" y="2144873"/>
                  </a:lnTo>
                  <a:lnTo>
                    <a:pt x="426993" y="2081737"/>
                  </a:lnTo>
                  <a:lnTo>
                    <a:pt x="428937" y="2063211"/>
                  </a:lnTo>
                </a:path>
                <a:path w="552450" h="4451984">
                  <a:moveTo>
                    <a:pt x="428937" y="2063211"/>
                  </a:moveTo>
                  <a:lnTo>
                    <a:pt x="433652" y="2018278"/>
                  </a:lnTo>
                  <a:lnTo>
                    <a:pt x="440146" y="1954501"/>
                  </a:lnTo>
                  <a:lnTo>
                    <a:pt x="441953" y="1936211"/>
                  </a:lnTo>
                </a:path>
                <a:path w="552450" h="4451984">
                  <a:moveTo>
                    <a:pt x="441953" y="1936211"/>
                  </a:moveTo>
                  <a:lnTo>
                    <a:pt x="446475" y="1890409"/>
                  </a:lnTo>
                  <a:lnTo>
                    <a:pt x="452637" y="1826007"/>
                  </a:lnTo>
                  <a:lnTo>
                    <a:pt x="454193" y="1809211"/>
                  </a:lnTo>
                </a:path>
                <a:path w="552450" h="4451984">
                  <a:moveTo>
                    <a:pt x="454193" y="1809211"/>
                  </a:moveTo>
                  <a:lnTo>
                    <a:pt x="458632" y="1761298"/>
                  </a:lnTo>
                  <a:lnTo>
                    <a:pt x="464458" y="1696286"/>
                  </a:lnTo>
                  <a:lnTo>
                    <a:pt x="465677" y="1682211"/>
                  </a:lnTo>
                </a:path>
                <a:path w="552450" h="4451984">
                  <a:moveTo>
                    <a:pt x="465677" y="1682211"/>
                  </a:moveTo>
                  <a:lnTo>
                    <a:pt x="470114" y="1630975"/>
                  </a:lnTo>
                  <a:lnTo>
                    <a:pt x="475600" y="1565369"/>
                  </a:lnTo>
                  <a:lnTo>
                    <a:pt x="476419" y="1555211"/>
                  </a:lnTo>
                </a:path>
                <a:path w="552450" h="4451984">
                  <a:moveTo>
                    <a:pt x="476419" y="1555211"/>
                  </a:moveTo>
                  <a:lnTo>
                    <a:pt x="480914" y="1499471"/>
                  </a:lnTo>
                  <a:lnTo>
                    <a:pt x="486056" y="1433286"/>
                  </a:lnTo>
                  <a:lnTo>
                    <a:pt x="491023" y="1366817"/>
                  </a:lnTo>
                  <a:lnTo>
                    <a:pt x="495735" y="1301205"/>
                  </a:lnTo>
                </a:path>
                <a:path w="552450" h="4451984">
                  <a:moveTo>
                    <a:pt x="495734" y="1301211"/>
                  </a:moveTo>
                  <a:lnTo>
                    <a:pt x="495817" y="1300068"/>
                  </a:lnTo>
                  <a:lnTo>
                    <a:pt x="500434" y="1233043"/>
                  </a:lnTo>
                  <a:lnTo>
                    <a:pt x="504316" y="1174211"/>
                  </a:lnTo>
                </a:path>
                <a:path w="552450" h="4451984">
                  <a:moveTo>
                    <a:pt x="504316" y="1174211"/>
                  </a:moveTo>
                  <a:lnTo>
                    <a:pt x="504875" y="1165747"/>
                  </a:lnTo>
                  <a:lnTo>
                    <a:pt x="509138" y="1098182"/>
                  </a:lnTo>
                  <a:lnTo>
                    <a:pt x="512208" y="1047211"/>
                  </a:lnTo>
                </a:path>
                <a:path w="552450" h="4451984">
                  <a:moveTo>
                    <a:pt x="512208" y="1047211"/>
                  </a:moveTo>
                  <a:lnTo>
                    <a:pt x="513223" y="1030352"/>
                  </a:lnTo>
                  <a:lnTo>
                    <a:pt x="517128" y="962262"/>
                  </a:lnTo>
                  <a:lnTo>
                    <a:pt x="519419" y="920211"/>
                  </a:lnTo>
                </a:path>
                <a:path w="552450" h="4451984">
                  <a:moveTo>
                    <a:pt x="519419" y="920211"/>
                  </a:moveTo>
                  <a:lnTo>
                    <a:pt x="520852" y="893915"/>
                  </a:lnTo>
                  <a:lnTo>
                    <a:pt x="524394" y="825316"/>
                  </a:lnTo>
                  <a:lnTo>
                    <a:pt x="525961" y="793211"/>
                  </a:lnTo>
                </a:path>
                <a:path w="552450" h="4451984">
                  <a:moveTo>
                    <a:pt x="525961" y="793211"/>
                  </a:moveTo>
                  <a:lnTo>
                    <a:pt x="527754" y="756467"/>
                  </a:lnTo>
                  <a:lnTo>
                    <a:pt x="530930" y="687373"/>
                  </a:lnTo>
                  <a:lnTo>
                    <a:pt x="531843" y="666211"/>
                  </a:lnTo>
                </a:path>
                <a:path w="552450" h="4451984">
                  <a:moveTo>
                    <a:pt x="531843" y="666211"/>
                  </a:moveTo>
                  <a:lnTo>
                    <a:pt x="533922" y="618038"/>
                  </a:lnTo>
                  <a:lnTo>
                    <a:pt x="536728" y="548466"/>
                  </a:lnTo>
                  <a:lnTo>
                    <a:pt x="539347" y="478660"/>
                  </a:lnTo>
                  <a:lnTo>
                    <a:pt x="541654" y="412207"/>
                  </a:lnTo>
                </a:path>
                <a:path w="552450" h="4451984">
                  <a:moveTo>
                    <a:pt x="541653" y="412211"/>
                  </a:moveTo>
                  <a:lnTo>
                    <a:pt x="541778" y="408624"/>
                  </a:lnTo>
                  <a:lnTo>
                    <a:pt x="544020" y="338362"/>
                  </a:lnTo>
                  <a:lnTo>
                    <a:pt x="545569" y="285211"/>
                  </a:lnTo>
                </a:path>
                <a:path w="552450" h="4451984">
                  <a:moveTo>
                    <a:pt x="545569" y="285211"/>
                  </a:moveTo>
                  <a:lnTo>
                    <a:pt x="546073" y="267879"/>
                  </a:lnTo>
                  <a:lnTo>
                    <a:pt x="547935" y="197177"/>
                  </a:lnTo>
                  <a:lnTo>
                    <a:pt x="548853" y="158211"/>
                  </a:lnTo>
                </a:path>
                <a:path w="552450" h="4451984">
                  <a:moveTo>
                    <a:pt x="548853" y="158211"/>
                  </a:moveTo>
                  <a:lnTo>
                    <a:pt x="549606" y="126261"/>
                  </a:lnTo>
                  <a:lnTo>
                    <a:pt x="551083" y="55134"/>
                  </a:lnTo>
                  <a:lnTo>
                    <a:pt x="551514" y="31211"/>
                  </a:lnTo>
                </a:path>
                <a:path w="552450" h="4451984">
                  <a:moveTo>
                    <a:pt x="551514" y="31211"/>
                  </a:moveTo>
                  <a:lnTo>
                    <a:pt x="552076" y="0"/>
                  </a:lnTo>
                </a:path>
              </a:pathLst>
            </a:custGeom>
            <a:ln w="3810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35587" y="6653893"/>
              <a:ext cx="992505" cy="992505"/>
            </a:xfrm>
            <a:custGeom>
              <a:avLst/>
              <a:gdLst/>
              <a:ahLst/>
              <a:cxnLst/>
              <a:rect l="l" t="t" r="r" b="b"/>
              <a:pathLst>
                <a:path w="992505" h="992504">
                  <a:moveTo>
                    <a:pt x="496231" y="992463"/>
                  </a:moveTo>
                  <a:lnTo>
                    <a:pt x="448441" y="990191"/>
                  </a:lnTo>
                  <a:lnTo>
                    <a:pt x="401936" y="983515"/>
                  </a:lnTo>
                  <a:lnTo>
                    <a:pt x="356924" y="972642"/>
                  </a:lnTo>
                  <a:lnTo>
                    <a:pt x="313613" y="957781"/>
                  </a:lnTo>
                  <a:lnTo>
                    <a:pt x="272211" y="939139"/>
                  </a:lnTo>
                  <a:lnTo>
                    <a:pt x="232927" y="916924"/>
                  </a:lnTo>
                  <a:lnTo>
                    <a:pt x="195967" y="891344"/>
                  </a:lnTo>
                  <a:lnTo>
                    <a:pt x="161541" y="862607"/>
                  </a:lnTo>
                  <a:lnTo>
                    <a:pt x="129855" y="830922"/>
                  </a:lnTo>
                  <a:lnTo>
                    <a:pt x="101119" y="796495"/>
                  </a:lnTo>
                  <a:lnTo>
                    <a:pt x="75539" y="759536"/>
                  </a:lnTo>
                  <a:lnTo>
                    <a:pt x="53324" y="720251"/>
                  </a:lnTo>
                  <a:lnTo>
                    <a:pt x="34682" y="678849"/>
                  </a:lnTo>
                  <a:lnTo>
                    <a:pt x="19820" y="635539"/>
                  </a:lnTo>
                  <a:lnTo>
                    <a:pt x="8947" y="590527"/>
                  </a:lnTo>
                  <a:lnTo>
                    <a:pt x="2271" y="544022"/>
                  </a:lnTo>
                  <a:lnTo>
                    <a:pt x="0" y="496231"/>
                  </a:lnTo>
                  <a:lnTo>
                    <a:pt x="2271" y="448441"/>
                  </a:lnTo>
                  <a:lnTo>
                    <a:pt x="8947" y="401936"/>
                  </a:lnTo>
                  <a:lnTo>
                    <a:pt x="19820" y="356924"/>
                  </a:lnTo>
                  <a:lnTo>
                    <a:pt x="34682" y="313613"/>
                  </a:lnTo>
                  <a:lnTo>
                    <a:pt x="53324" y="272212"/>
                  </a:lnTo>
                  <a:lnTo>
                    <a:pt x="75539" y="232927"/>
                  </a:lnTo>
                  <a:lnTo>
                    <a:pt x="101119" y="195967"/>
                  </a:lnTo>
                  <a:lnTo>
                    <a:pt x="129855" y="161541"/>
                  </a:lnTo>
                  <a:lnTo>
                    <a:pt x="161541" y="129855"/>
                  </a:lnTo>
                  <a:lnTo>
                    <a:pt x="195967" y="101119"/>
                  </a:lnTo>
                  <a:lnTo>
                    <a:pt x="232927" y="75539"/>
                  </a:lnTo>
                  <a:lnTo>
                    <a:pt x="272211" y="53324"/>
                  </a:lnTo>
                  <a:lnTo>
                    <a:pt x="313613" y="34682"/>
                  </a:lnTo>
                  <a:lnTo>
                    <a:pt x="356924" y="19820"/>
                  </a:lnTo>
                  <a:lnTo>
                    <a:pt x="401936" y="8947"/>
                  </a:lnTo>
                  <a:lnTo>
                    <a:pt x="448441" y="2271"/>
                  </a:lnTo>
                  <a:lnTo>
                    <a:pt x="496231" y="0"/>
                  </a:lnTo>
                  <a:lnTo>
                    <a:pt x="544022" y="2271"/>
                  </a:lnTo>
                  <a:lnTo>
                    <a:pt x="590527" y="8947"/>
                  </a:lnTo>
                  <a:lnTo>
                    <a:pt x="635539" y="19820"/>
                  </a:lnTo>
                  <a:lnTo>
                    <a:pt x="678849" y="34682"/>
                  </a:lnTo>
                  <a:lnTo>
                    <a:pt x="720251" y="53324"/>
                  </a:lnTo>
                  <a:lnTo>
                    <a:pt x="759535" y="75539"/>
                  </a:lnTo>
                  <a:lnTo>
                    <a:pt x="796495" y="101119"/>
                  </a:lnTo>
                  <a:lnTo>
                    <a:pt x="830921" y="129855"/>
                  </a:lnTo>
                  <a:lnTo>
                    <a:pt x="862607" y="161541"/>
                  </a:lnTo>
                  <a:lnTo>
                    <a:pt x="891344" y="195967"/>
                  </a:lnTo>
                  <a:lnTo>
                    <a:pt x="916923" y="232927"/>
                  </a:lnTo>
                  <a:lnTo>
                    <a:pt x="939138" y="272212"/>
                  </a:lnTo>
                  <a:lnTo>
                    <a:pt x="957781" y="313613"/>
                  </a:lnTo>
                  <a:lnTo>
                    <a:pt x="972642" y="356924"/>
                  </a:lnTo>
                  <a:lnTo>
                    <a:pt x="983515" y="401936"/>
                  </a:lnTo>
                  <a:lnTo>
                    <a:pt x="990191" y="448441"/>
                  </a:lnTo>
                  <a:lnTo>
                    <a:pt x="992463" y="496231"/>
                  </a:lnTo>
                  <a:lnTo>
                    <a:pt x="990191" y="544022"/>
                  </a:lnTo>
                  <a:lnTo>
                    <a:pt x="983515" y="590527"/>
                  </a:lnTo>
                  <a:lnTo>
                    <a:pt x="972642" y="635539"/>
                  </a:lnTo>
                  <a:lnTo>
                    <a:pt x="957781" y="678849"/>
                  </a:lnTo>
                  <a:lnTo>
                    <a:pt x="939138" y="720251"/>
                  </a:lnTo>
                  <a:lnTo>
                    <a:pt x="916923" y="759536"/>
                  </a:lnTo>
                  <a:lnTo>
                    <a:pt x="891344" y="796495"/>
                  </a:lnTo>
                  <a:lnTo>
                    <a:pt x="862607" y="830922"/>
                  </a:lnTo>
                  <a:lnTo>
                    <a:pt x="830921" y="862607"/>
                  </a:lnTo>
                  <a:lnTo>
                    <a:pt x="796495" y="891344"/>
                  </a:lnTo>
                  <a:lnTo>
                    <a:pt x="759535" y="916924"/>
                  </a:lnTo>
                  <a:lnTo>
                    <a:pt x="720251" y="939139"/>
                  </a:lnTo>
                  <a:lnTo>
                    <a:pt x="678849" y="957781"/>
                  </a:lnTo>
                  <a:lnTo>
                    <a:pt x="635539" y="972642"/>
                  </a:lnTo>
                  <a:lnTo>
                    <a:pt x="590527" y="983515"/>
                  </a:lnTo>
                  <a:lnTo>
                    <a:pt x="544022" y="990191"/>
                  </a:lnTo>
                  <a:lnTo>
                    <a:pt x="496231" y="99246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111031" y="6917514"/>
            <a:ext cx="24193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229">
                <a:solidFill>
                  <a:srgbClr val="FFFEFE"/>
                </a:solidFill>
                <a:latin typeface="Trebuchet MS"/>
                <a:cs typeface="Trebuchet MS"/>
              </a:rPr>
              <a:t>8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977740" y="331574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152861" y="3430105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977740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1180394" y="2096712"/>
            <a:ext cx="10287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977740" y="398337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146610" y="4097735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977740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154349" y="2762474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977740" y="531863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149140" y="5432997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77740" y="465100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153010" y="4765366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77740" y="598626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154647" y="6100627"/>
            <a:ext cx="1543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77740" y="776084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149140" y="7875208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16313641" y="1028700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5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5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2"/>
                </a:lnTo>
                <a:lnTo>
                  <a:pt x="942751" y="131076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5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7585087" y="32209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95" y="0"/>
                </a:moveTo>
                <a:lnTo>
                  <a:pt x="0" y="231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7170724" y="4744770"/>
            <a:ext cx="1117600" cy="3896360"/>
          </a:xfrm>
          <a:custGeom>
            <a:avLst/>
            <a:gdLst/>
            <a:ahLst/>
            <a:cxnLst/>
            <a:rect l="l" t="t" r="r" b="b"/>
            <a:pathLst>
              <a:path w="1117600" h="3896359">
                <a:moveTo>
                  <a:pt x="29593" y="0"/>
                </a:moveTo>
                <a:lnTo>
                  <a:pt x="29550" y="431"/>
                </a:lnTo>
              </a:path>
              <a:path w="1117600" h="3896359">
                <a:moveTo>
                  <a:pt x="3296" y="380852"/>
                </a:moveTo>
                <a:lnTo>
                  <a:pt x="1911" y="428948"/>
                </a:lnTo>
                <a:lnTo>
                  <a:pt x="900" y="477145"/>
                </a:lnTo>
                <a:lnTo>
                  <a:pt x="261" y="525443"/>
                </a:lnTo>
                <a:lnTo>
                  <a:pt x="0" y="573840"/>
                </a:lnTo>
                <a:lnTo>
                  <a:pt x="34" y="584629"/>
                </a:lnTo>
                <a:lnTo>
                  <a:pt x="151" y="622237"/>
                </a:lnTo>
                <a:lnTo>
                  <a:pt x="157" y="622729"/>
                </a:lnTo>
                <a:lnTo>
                  <a:pt x="741" y="670537"/>
                </a:lnTo>
                <a:lnTo>
                  <a:pt x="807" y="673529"/>
                </a:lnTo>
                <a:lnTo>
                  <a:pt x="1705" y="718736"/>
                </a:lnTo>
                <a:lnTo>
                  <a:pt x="1887" y="724327"/>
                </a:lnTo>
                <a:lnTo>
                  <a:pt x="3268" y="766829"/>
                </a:lnTo>
                <a:lnTo>
                  <a:pt x="5131" y="814819"/>
                </a:lnTo>
                <a:lnTo>
                  <a:pt x="7324" y="862709"/>
                </a:lnTo>
                <a:lnTo>
                  <a:pt x="10083" y="910481"/>
                </a:lnTo>
                <a:lnTo>
                  <a:pt x="13168" y="958148"/>
                </a:lnTo>
                <a:lnTo>
                  <a:pt x="16658" y="1005704"/>
                </a:lnTo>
                <a:lnTo>
                  <a:pt x="20550" y="1053147"/>
                </a:lnTo>
                <a:lnTo>
                  <a:pt x="20675" y="1054518"/>
                </a:lnTo>
                <a:lnTo>
                  <a:pt x="24843" y="1100475"/>
                </a:lnTo>
                <a:lnTo>
                  <a:pt x="29536" y="1147687"/>
                </a:lnTo>
                <a:lnTo>
                  <a:pt x="34625" y="1194781"/>
                </a:lnTo>
                <a:lnTo>
                  <a:pt x="40110" y="1241756"/>
                </a:lnTo>
                <a:lnTo>
                  <a:pt x="45989" y="1288609"/>
                </a:lnTo>
                <a:lnTo>
                  <a:pt x="52261" y="1335338"/>
                </a:lnTo>
                <a:lnTo>
                  <a:pt x="58923" y="1381943"/>
                </a:lnTo>
                <a:lnTo>
                  <a:pt x="65973" y="1428422"/>
                </a:lnTo>
                <a:lnTo>
                  <a:pt x="73411" y="1474772"/>
                </a:lnTo>
                <a:lnTo>
                  <a:pt x="81235" y="1520992"/>
                </a:lnTo>
                <a:lnTo>
                  <a:pt x="89442" y="1567081"/>
                </a:lnTo>
                <a:lnTo>
                  <a:pt x="97968" y="1613050"/>
                </a:lnTo>
                <a:lnTo>
                  <a:pt x="107000" y="1658856"/>
                </a:lnTo>
                <a:lnTo>
                  <a:pt x="116348" y="1704539"/>
                </a:lnTo>
                <a:lnTo>
                  <a:pt x="126073" y="1750084"/>
                </a:lnTo>
                <a:lnTo>
                  <a:pt x="136174" y="1795489"/>
                </a:lnTo>
                <a:lnTo>
                  <a:pt x="146648" y="1840752"/>
                </a:lnTo>
                <a:lnTo>
                  <a:pt x="157493" y="1885871"/>
                </a:lnTo>
                <a:lnTo>
                  <a:pt x="168709" y="1930845"/>
                </a:lnTo>
                <a:lnTo>
                  <a:pt x="180293" y="1975672"/>
                </a:lnTo>
                <a:lnTo>
                  <a:pt x="192244" y="2020351"/>
                </a:lnTo>
                <a:lnTo>
                  <a:pt x="204560" y="2064879"/>
                </a:lnTo>
                <a:lnTo>
                  <a:pt x="217239" y="2109255"/>
                </a:lnTo>
                <a:lnTo>
                  <a:pt x="230280" y="2153477"/>
                </a:lnTo>
                <a:lnTo>
                  <a:pt x="243680" y="2197543"/>
                </a:lnTo>
                <a:lnTo>
                  <a:pt x="257439" y="2241453"/>
                </a:lnTo>
                <a:lnTo>
                  <a:pt x="271555" y="2285203"/>
                </a:lnTo>
                <a:lnTo>
                  <a:pt x="286025" y="2328793"/>
                </a:lnTo>
                <a:lnTo>
                  <a:pt x="300848" y="2372221"/>
                </a:lnTo>
                <a:lnTo>
                  <a:pt x="316023" y="2415484"/>
                </a:lnTo>
                <a:lnTo>
                  <a:pt x="331547" y="2458582"/>
                </a:lnTo>
                <a:lnTo>
                  <a:pt x="347419" y="2501512"/>
                </a:lnTo>
                <a:lnTo>
                  <a:pt x="363638" y="2544274"/>
                </a:lnTo>
                <a:lnTo>
                  <a:pt x="380201" y="2586864"/>
                </a:lnTo>
                <a:lnTo>
                  <a:pt x="397089" y="2629290"/>
                </a:lnTo>
                <a:lnTo>
                  <a:pt x="414354" y="2671526"/>
                </a:lnTo>
                <a:lnTo>
                  <a:pt x="431940" y="2713594"/>
                </a:lnTo>
                <a:lnTo>
                  <a:pt x="449865" y="2755484"/>
                </a:lnTo>
                <a:lnTo>
                  <a:pt x="468125" y="2797195"/>
                </a:lnTo>
                <a:lnTo>
                  <a:pt x="486720" y="2838724"/>
                </a:lnTo>
                <a:lnTo>
                  <a:pt x="505647" y="2880071"/>
                </a:lnTo>
                <a:lnTo>
                  <a:pt x="524827" y="2921274"/>
                </a:lnTo>
                <a:lnTo>
                  <a:pt x="544493" y="2962210"/>
                </a:lnTo>
                <a:lnTo>
                  <a:pt x="564408" y="3002999"/>
                </a:lnTo>
                <a:lnTo>
                  <a:pt x="584649" y="3043598"/>
                </a:lnTo>
                <a:lnTo>
                  <a:pt x="605214" y="3084005"/>
                </a:lnTo>
                <a:lnTo>
                  <a:pt x="626101" y="3124220"/>
                </a:lnTo>
                <a:lnTo>
                  <a:pt x="647309" y="3164240"/>
                </a:lnTo>
                <a:lnTo>
                  <a:pt x="668837" y="3204064"/>
                </a:lnTo>
                <a:lnTo>
                  <a:pt x="690681" y="3243689"/>
                </a:lnTo>
                <a:lnTo>
                  <a:pt x="712841" y="3283115"/>
                </a:lnTo>
                <a:lnTo>
                  <a:pt x="735315" y="3322339"/>
                </a:lnTo>
                <a:lnTo>
                  <a:pt x="758101" y="3361361"/>
                </a:lnTo>
                <a:lnTo>
                  <a:pt x="781198" y="3400177"/>
                </a:lnTo>
                <a:lnTo>
                  <a:pt x="804604" y="3438786"/>
                </a:lnTo>
                <a:lnTo>
                  <a:pt x="828316" y="3477188"/>
                </a:lnTo>
                <a:lnTo>
                  <a:pt x="852334" y="3515379"/>
                </a:lnTo>
                <a:lnTo>
                  <a:pt x="876656" y="3553359"/>
                </a:lnTo>
                <a:lnTo>
                  <a:pt x="901279" y="3591125"/>
                </a:lnTo>
                <a:lnTo>
                  <a:pt x="926203" y="3628676"/>
                </a:lnTo>
                <a:lnTo>
                  <a:pt x="951426" y="3666010"/>
                </a:lnTo>
                <a:lnTo>
                  <a:pt x="976945" y="3703126"/>
                </a:lnTo>
                <a:lnTo>
                  <a:pt x="1002760" y="3740022"/>
                </a:lnTo>
                <a:lnTo>
                  <a:pt x="1028868" y="3776695"/>
                </a:lnTo>
                <a:lnTo>
                  <a:pt x="1055268" y="3813145"/>
                </a:lnTo>
                <a:lnTo>
                  <a:pt x="1081958" y="3849370"/>
                </a:lnTo>
                <a:lnTo>
                  <a:pt x="1108936" y="3885367"/>
                </a:lnTo>
                <a:lnTo>
                  <a:pt x="1117274" y="3896306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6" name="object 2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5947" y="4669077"/>
            <a:ext cx="4931499" cy="5617922"/>
          </a:xfrm>
          <a:prstGeom prst="rect">
            <a:avLst/>
          </a:prstGeom>
        </p:spPr>
      </p:pic>
      <p:sp>
        <p:nvSpPr>
          <p:cNvPr id="27" name="object 27" descr=""/>
          <p:cNvSpPr txBox="1"/>
          <p:nvPr/>
        </p:nvSpPr>
        <p:spPr>
          <a:xfrm>
            <a:off x="12698590" y="2124931"/>
            <a:ext cx="3672204" cy="3441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57530">
              <a:lnSpc>
                <a:spcPct val="116399"/>
              </a:lnSpc>
              <a:spcBef>
                <a:spcPts val="100"/>
              </a:spcBef>
            </a:pPr>
            <a:r>
              <a:rPr dirty="0" sz="1750" spc="135">
                <a:latin typeface="Trebuchet MS"/>
                <a:cs typeface="Trebuchet MS"/>
              </a:rPr>
              <a:t>Lorem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 spc="120">
                <a:latin typeface="Trebuchet MS"/>
                <a:cs typeface="Trebuchet MS"/>
              </a:rPr>
              <a:t>ipsum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100">
                <a:latin typeface="Trebuchet MS"/>
                <a:cs typeface="Trebuchet MS"/>
              </a:rPr>
              <a:t>dolor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sit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amet, </a:t>
            </a:r>
            <a:r>
              <a:rPr dirty="0" sz="1750" spc="90">
                <a:latin typeface="Trebuchet MS"/>
                <a:cs typeface="Trebuchet MS"/>
              </a:rPr>
              <a:t>consectetur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 spc="95">
                <a:latin typeface="Trebuchet MS"/>
                <a:cs typeface="Trebuchet MS"/>
              </a:rPr>
              <a:t>adipiscing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elit.</a:t>
            </a:r>
            <a:endParaRPr sz="1750">
              <a:latin typeface="Trebuchet MS"/>
              <a:cs typeface="Trebuchet MS"/>
            </a:endParaRPr>
          </a:p>
          <a:p>
            <a:pPr marL="12700" marR="194945">
              <a:lnSpc>
                <a:spcPct val="116399"/>
              </a:lnSpc>
            </a:pPr>
            <a:r>
              <a:rPr dirty="0" sz="1750" spc="100">
                <a:latin typeface="Trebuchet MS"/>
                <a:cs typeface="Trebuchet MS"/>
              </a:rPr>
              <a:t>Vestibulum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eleifend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tellus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 spc="-25">
                <a:latin typeface="Trebuchet MS"/>
                <a:cs typeface="Trebuchet MS"/>
              </a:rPr>
              <a:t>et </a:t>
            </a:r>
            <a:r>
              <a:rPr dirty="0" sz="1750" spc="45">
                <a:latin typeface="Trebuchet MS"/>
                <a:cs typeface="Trebuchet MS"/>
              </a:rPr>
              <a:t>iaculis</a:t>
            </a:r>
            <a:r>
              <a:rPr dirty="0" sz="1750" spc="5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iaculis.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25">
                <a:latin typeface="Trebuchet MS"/>
                <a:cs typeface="Trebuchet MS"/>
              </a:rPr>
              <a:t>Cras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05">
                <a:latin typeface="Trebuchet MS"/>
                <a:cs typeface="Trebuchet MS"/>
              </a:rPr>
              <a:t>ac</a:t>
            </a:r>
            <a:r>
              <a:rPr dirty="0" sz="1750" spc="5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nisl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65">
                <a:latin typeface="Trebuchet MS"/>
                <a:cs typeface="Trebuchet MS"/>
              </a:rPr>
              <a:t>id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est </a:t>
            </a:r>
            <a:r>
              <a:rPr dirty="0" sz="1750" spc="80">
                <a:latin typeface="Trebuchet MS"/>
                <a:cs typeface="Trebuchet MS"/>
              </a:rPr>
              <a:t>scelerisque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80">
                <a:latin typeface="Trebuchet MS"/>
                <a:cs typeface="Trebuchet MS"/>
              </a:rPr>
              <a:t>pretium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55">
                <a:latin typeface="Trebuchet MS"/>
                <a:cs typeface="Trebuchet MS"/>
              </a:rPr>
              <a:t>vel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et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dui.</a:t>
            </a:r>
            <a:endParaRPr sz="1750">
              <a:latin typeface="Trebuchet MS"/>
              <a:cs typeface="Trebuchet MS"/>
            </a:endParaRPr>
          </a:p>
          <a:p>
            <a:pPr marL="12700" marR="59055">
              <a:lnSpc>
                <a:spcPct val="116399"/>
              </a:lnSpc>
            </a:pPr>
            <a:r>
              <a:rPr dirty="0" sz="1750" spc="175">
                <a:latin typeface="Trebuchet MS"/>
                <a:cs typeface="Trebuchet MS"/>
              </a:rPr>
              <a:t>Sed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 spc="105">
                <a:latin typeface="Trebuchet MS"/>
                <a:cs typeface="Trebuchet MS"/>
              </a:rPr>
              <a:t>ac</a:t>
            </a:r>
            <a:r>
              <a:rPr dirty="0" sz="1750" spc="95">
                <a:latin typeface="Trebuchet MS"/>
                <a:cs typeface="Trebuchet MS"/>
              </a:rPr>
              <a:t> </a:t>
            </a:r>
            <a:r>
              <a:rPr dirty="0" sz="1750" spc="90">
                <a:latin typeface="Trebuchet MS"/>
                <a:cs typeface="Trebuchet MS"/>
              </a:rPr>
              <a:t>arcu</a:t>
            </a:r>
            <a:r>
              <a:rPr dirty="0" sz="1750" spc="95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molestie,</a:t>
            </a:r>
            <a:r>
              <a:rPr dirty="0" sz="1750" spc="95">
                <a:latin typeface="Trebuchet MS"/>
                <a:cs typeface="Trebuchet MS"/>
              </a:rPr>
              <a:t> </a:t>
            </a:r>
            <a:r>
              <a:rPr dirty="0" sz="1750" spc="40">
                <a:latin typeface="Trebuchet MS"/>
                <a:cs typeface="Trebuchet MS"/>
              </a:rPr>
              <a:t>sollicitudin </a:t>
            </a:r>
            <a:r>
              <a:rPr dirty="0" sz="1750" spc="100">
                <a:latin typeface="Trebuchet MS"/>
                <a:cs typeface="Trebuchet MS"/>
              </a:rPr>
              <a:t>diam</a:t>
            </a:r>
            <a:r>
              <a:rPr dirty="0" sz="1750" spc="-25">
                <a:latin typeface="Trebuchet MS"/>
                <a:cs typeface="Trebuchet MS"/>
              </a:rPr>
              <a:t> </a:t>
            </a:r>
            <a:r>
              <a:rPr dirty="0" sz="1750" spc="-10">
                <a:latin typeface="Trebuchet MS"/>
                <a:cs typeface="Trebuchet MS"/>
              </a:rPr>
              <a:t>in,</a:t>
            </a:r>
            <a:r>
              <a:rPr dirty="0" sz="1750" spc="-20">
                <a:latin typeface="Trebuchet MS"/>
                <a:cs typeface="Trebuchet MS"/>
              </a:rPr>
              <a:t> </a:t>
            </a:r>
            <a:r>
              <a:rPr dirty="0" sz="1750" spc="60">
                <a:latin typeface="Trebuchet MS"/>
                <a:cs typeface="Trebuchet MS"/>
              </a:rPr>
              <a:t>placerat</a:t>
            </a:r>
            <a:r>
              <a:rPr dirty="0" sz="1750" spc="-20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quam.</a:t>
            </a:r>
            <a:endParaRPr sz="1750">
              <a:latin typeface="Trebuchet MS"/>
              <a:cs typeface="Trebuchet MS"/>
            </a:endParaRPr>
          </a:p>
          <a:p>
            <a:pPr marL="12700" marR="5080">
              <a:lnSpc>
                <a:spcPct val="116399"/>
              </a:lnSpc>
            </a:pPr>
            <a:r>
              <a:rPr dirty="0" sz="1750" spc="100">
                <a:latin typeface="Trebuchet MS"/>
                <a:cs typeface="Trebuchet MS"/>
              </a:rPr>
              <a:t>Vestibulum</a:t>
            </a:r>
            <a:r>
              <a:rPr dirty="0" sz="1750" spc="15">
                <a:latin typeface="Trebuchet MS"/>
                <a:cs typeface="Trebuchet MS"/>
              </a:rPr>
              <a:t> </a:t>
            </a:r>
            <a:r>
              <a:rPr dirty="0" sz="1750" spc="110">
                <a:latin typeface="Trebuchet MS"/>
                <a:cs typeface="Trebuchet MS"/>
              </a:rPr>
              <a:t>sodales</a:t>
            </a:r>
            <a:r>
              <a:rPr dirty="0" sz="1750" spc="15">
                <a:latin typeface="Trebuchet MS"/>
                <a:cs typeface="Trebuchet MS"/>
              </a:rPr>
              <a:t> </a:t>
            </a:r>
            <a:r>
              <a:rPr dirty="0" sz="1750" spc="80">
                <a:latin typeface="Trebuchet MS"/>
                <a:cs typeface="Trebuchet MS"/>
              </a:rPr>
              <a:t>risus</a:t>
            </a:r>
            <a:r>
              <a:rPr dirty="0" sz="1750" spc="15">
                <a:latin typeface="Trebuchet MS"/>
                <a:cs typeface="Trebuchet MS"/>
              </a:rPr>
              <a:t> </a:t>
            </a:r>
            <a:r>
              <a:rPr dirty="0" sz="1750" spc="-10">
                <a:latin typeface="Trebuchet MS"/>
                <a:cs typeface="Trebuchet MS"/>
              </a:rPr>
              <a:t>eros, </a:t>
            </a:r>
            <a:r>
              <a:rPr dirty="0" sz="1750" spc="140">
                <a:latin typeface="Trebuchet MS"/>
                <a:cs typeface="Trebuchet MS"/>
              </a:rPr>
              <a:t>non</a:t>
            </a:r>
            <a:r>
              <a:rPr dirty="0" sz="1750">
                <a:latin typeface="Trebuchet MS"/>
                <a:cs typeface="Trebuchet MS"/>
              </a:rPr>
              <a:t> </a:t>
            </a:r>
            <a:r>
              <a:rPr dirty="0" sz="1750" spc="65">
                <a:latin typeface="Trebuchet MS"/>
                <a:cs typeface="Trebuchet MS"/>
              </a:rPr>
              <a:t>tincidunt</a:t>
            </a:r>
            <a:r>
              <a:rPr dirty="0" sz="1750">
                <a:latin typeface="Trebuchet MS"/>
                <a:cs typeface="Trebuchet MS"/>
              </a:rPr>
              <a:t> </a:t>
            </a:r>
            <a:r>
              <a:rPr dirty="0" sz="1750" spc="110">
                <a:latin typeface="Trebuchet MS"/>
                <a:cs typeface="Trebuchet MS"/>
              </a:rPr>
              <a:t>metus</a:t>
            </a:r>
            <a:r>
              <a:rPr dirty="0" sz="1750" spc="5">
                <a:latin typeface="Trebuchet MS"/>
                <a:cs typeface="Trebuchet MS"/>
              </a:rPr>
              <a:t> </a:t>
            </a:r>
            <a:r>
              <a:rPr dirty="0" sz="1750" spc="75">
                <a:latin typeface="Trebuchet MS"/>
                <a:cs typeface="Trebuchet MS"/>
              </a:rPr>
              <a:t>vulputate</a:t>
            </a:r>
            <a:r>
              <a:rPr dirty="0" sz="1750">
                <a:latin typeface="Trebuchet MS"/>
                <a:cs typeface="Trebuchet MS"/>
              </a:rPr>
              <a:t> </a:t>
            </a:r>
            <a:r>
              <a:rPr dirty="0" sz="1750" spc="-25">
                <a:latin typeface="Trebuchet MS"/>
                <a:cs typeface="Trebuchet MS"/>
              </a:rPr>
              <a:t>sit </a:t>
            </a:r>
            <a:r>
              <a:rPr dirty="0" sz="1750">
                <a:latin typeface="Trebuchet MS"/>
                <a:cs typeface="Trebuchet MS"/>
              </a:rPr>
              <a:t>amet.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30">
                <a:latin typeface="Trebuchet MS"/>
                <a:cs typeface="Trebuchet MS"/>
              </a:rPr>
              <a:t>Suspendisse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40">
                <a:latin typeface="Trebuchet MS"/>
                <a:cs typeface="Trebuchet MS"/>
              </a:rPr>
              <a:t>non</a:t>
            </a:r>
            <a:r>
              <a:rPr dirty="0" sz="1750" spc="55">
                <a:latin typeface="Trebuchet MS"/>
                <a:cs typeface="Trebuchet MS"/>
              </a:rPr>
              <a:t> blandit </a:t>
            </a:r>
            <a:r>
              <a:rPr dirty="0" sz="1750" spc="-10">
                <a:latin typeface="Trebuchet MS"/>
                <a:cs typeface="Trebuchet MS"/>
              </a:rPr>
              <a:t>tellus.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2698590" y="6072895"/>
            <a:ext cx="3482340" cy="2509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67030">
              <a:lnSpc>
                <a:spcPct val="116399"/>
              </a:lnSpc>
              <a:spcBef>
                <a:spcPts val="100"/>
              </a:spcBef>
            </a:pPr>
            <a:r>
              <a:rPr dirty="0" sz="1750" spc="135">
                <a:latin typeface="Trebuchet MS"/>
                <a:cs typeface="Trebuchet MS"/>
              </a:rPr>
              <a:t>Lorem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 spc="120">
                <a:latin typeface="Trebuchet MS"/>
                <a:cs typeface="Trebuchet MS"/>
              </a:rPr>
              <a:t>ipsum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100">
                <a:latin typeface="Trebuchet MS"/>
                <a:cs typeface="Trebuchet MS"/>
              </a:rPr>
              <a:t>dolor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sit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amet, </a:t>
            </a:r>
            <a:r>
              <a:rPr dirty="0" sz="1750" spc="90">
                <a:latin typeface="Trebuchet MS"/>
                <a:cs typeface="Trebuchet MS"/>
              </a:rPr>
              <a:t>consectetur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 spc="95">
                <a:latin typeface="Trebuchet MS"/>
                <a:cs typeface="Trebuchet MS"/>
              </a:rPr>
              <a:t>adipiscing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elit.</a:t>
            </a:r>
            <a:endParaRPr sz="1750">
              <a:latin typeface="Trebuchet MS"/>
              <a:cs typeface="Trebuchet MS"/>
            </a:endParaRPr>
          </a:p>
          <a:p>
            <a:pPr marL="12700" marR="5080">
              <a:lnSpc>
                <a:spcPct val="116399"/>
              </a:lnSpc>
            </a:pPr>
            <a:r>
              <a:rPr dirty="0" sz="1750" spc="100">
                <a:latin typeface="Trebuchet MS"/>
                <a:cs typeface="Trebuchet MS"/>
              </a:rPr>
              <a:t>Vestibulum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eleifend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tellus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 spc="-25">
                <a:latin typeface="Trebuchet MS"/>
                <a:cs typeface="Trebuchet MS"/>
              </a:rPr>
              <a:t>et </a:t>
            </a:r>
            <a:r>
              <a:rPr dirty="0" sz="1750" spc="45">
                <a:latin typeface="Trebuchet MS"/>
                <a:cs typeface="Trebuchet MS"/>
              </a:rPr>
              <a:t>iaculis</a:t>
            </a:r>
            <a:r>
              <a:rPr dirty="0" sz="1750" spc="5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iaculis.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25">
                <a:latin typeface="Trebuchet MS"/>
                <a:cs typeface="Trebuchet MS"/>
              </a:rPr>
              <a:t>Cras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05">
                <a:latin typeface="Trebuchet MS"/>
                <a:cs typeface="Trebuchet MS"/>
              </a:rPr>
              <a:t>ac</a:t>
            </a:r>
            <a:r>
              <a:rPr dirty="0" sz="1750" spc="5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nisl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65">
                <a:latin typeface="Trebuchet MS"/>
                <a:cs typeface="Trebuchet MS"/>
              </a:rPr>
              <a:t>id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est </a:t>
            </a:r>
            <a:r>
              <a:rPr dirty="0" sz="1750" spc="80">
                <a:latin typeface="Trebuchet MS"/>
                <a:cs typeface="Trebuchet MS"/>
              </a:rPr>
              <a:t>scelerisque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80">
                <a:latin typeface="Trebuchet MS"/>
                <a:cs typeface="Trebuchet MS"/>
              </a:rPr>
              <a:t>pretium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55">
                <a:latin typeface="Trebuchet MS"/>
                <a:cs typeface="Trebuchet MS"/>
              </a:rPr>
              <a:t>vel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et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dui.</a:t>
            </a:r>
            <a:endParaRPr sz="1750">
              <a:latin typeface="Trebuchet MS"/>
              <a:cs typeface="Trebuchet MS"/>
            </a:endParaRPr>
          </a:p>
          <a:p>
            <a:pPr marL="12700" marR="386080">
              <a:lnSpc>
                <a:spcPct val="116399"/>
              </a:lnSpc>
            </a:pPr>
            <a:r>
              <a:rPr dirty="0" sz="1750" spc="175">
                <a:latin typeface="Trebuchet MS"/>
                <a:cs typeface="Trebuchet MS"/>
              </a:rPr>
              <a:t>Sed</a:t>
            </a:r>
            <a:r>
              <a:rPr dirty="0" sz="1750" spc="-5">
                <a:latin typeface="Trebuchet MS"/>
                <a:cs typeface="Trebuchet MS"/>
              </a:rPr>
              <a:t> </a:t>
            </a:r>
            <a:r>
              <a:rPr dirty="0" sz="1750" spc="105">
                <a:latin typeface="Trebuchet MS"/>
                <a:cs typeface="Trebuchet MS"/>
              </a:rPr>
              <a:t>ac</a:t>
            </a:r>
            <a:r>
              <a:rPr dirty="0" sz="1750">
                <a:latin typeface="Trebuchet MS"/>
                <a:cs typeface="Trebuchet MS"/>
              </a:rPr>
              <a:t> </a:t>
            </a:r>
            <a:r>
              <a:rPr dirty="0" sz="1750" spc="90">
                <a:latin typeface="Trebuchet MS"/>
                <a:cs typeface="Trebuchet MS"/>
              </a:rPr>
              <a:t>arcu</a:t>
            </a:r>
            <a:r>
              <a:rPr dirty="0" sz="1750" spc="-5">
                <a:latin typeface="Trebuchet MS"/>
                <a:cs typeface="Trebuchet MS"/>
              </a:rPr>
              <a:t> </a:t>
            </a:r>
            <a:r>
              <a:rPr dirty="0" sz="1750" spc="-10">
                <a:latin typeface="Trebuchet MS"/>
                <a:cs typeface="Trebuchet MS"/>
              </a:rPr>
              <a:t>molestie, </a:t>
            </a:r>
            <a:r>
              <a:rPr dirty="0" sz="1750" spc="50">
                <a:latin typeface="Trebuchet MS"/>
                <a:cs typeface="Trebuchet MS"/>
              </a:rPr>
              <a:t>sollicitudin</a:t>
            </a:r>
            <a:r>
              <a:rPr dirty="0" sz="1750" spc="-20">
                <a:latin typeface="Trebuchet MS"/>
                <a:cs typeface="Trebuchet MS"/>
              </a:rPr>
              <a:t> </a:t>
            </a:r>
            <a:r>
              <a:rPr dirty="0" sz="1750" spc="100">
                <a:latin typeface="Trebuchet MS"/>
                <a:cs typeface="Trebuchet MS"/>
              </a:rPr>
              <a:t>diam</a:t>
            </a:r>
            <a:r>
              <a:rPr dirty="0" sz="1750" spc="-15">
                <a:latin typeface="Trebuchet MS"/>
                <a:cs typeface="Trebuchet MS"/>
              </a:rPr>
              <a:t> </a:t>
            </a:r>
            <a:r>
              <a:rPr dirty="0" sz="1750" spc="-10">
                <a:latin typeface="Trebuchet MS"/>
                <a:cs typeface="Trebuchet MS"/>
              </a:rPr>
              <a:t>in,</a:t>
            </a:r>
            <a:r>
              <a:rPr dirty="0" sz="1750" spc="-20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placerat </a:t>
            </a:r>
            <a:r>
              <a:rPr dirty="0" sz="1750" spc="60">
                <a:latin typeface="Trebuchet MS"/>
                <a:cs typeface="Trebuchet MS"/>
              </a:rPr>
              <a:t>quam.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4870945" y="1630586"/>
            <a:ext cx="167640" cy="141605"/>
          </a:xfrm>
          <a:custGeom>
            <a:avLst/>
            <a:gdLst/>
            <a:ahLst/>
            <a:cxnLst/>
            <a:rect l="l" t="t" r="r" b="b"/>
            <a:pathLst>
              <a:path w="167639" h="141605">
                <a:moveTo>
                  <a:pt x="0" y="0"/>
                </a:moveTo>
                <a:lnTo>
                  <a:pt x="167410" y="0"/>
                </a:lnTo>
                <a:lnTo>
                  <a:pt x="167410" y="141340"/>
                </a:lnTo>
                <a:lnTo>
                  <a:pt x="0" y="141340"/>
                </a:lnTo>
                <a:lnTo>
                  <a:pt x="0" y="0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4785068" y="1833779"/>
            <a:ext cx="249554" cy="732155"/>
          </a:xfrm>
          <a:custGeom>
            <a:avLst/>
            <a:gdLst/>
            <a:ahLst/>
            <a:cxnLst/>
            <a:rect l="l" t="t" r="r" b="b"/>
            <a:pathLst>
              <a:path w="249554" h="732155">
                <a:moveTo>
                  <a:pt x="69009" y="731751"/>
                </a:moveTo>
                <a:lnTo>
                  <a:pt x="24057" y="729099"/>
                </a:lnTo>
                <a:lnTo>
                  <a:pt x="0" y="725361"/>
                </a:lnTo>
                <a:lnTo>
                  <a:pt x="0" y="600889"/>
                </a:lnTo>
                <a:lnTo>
                  <a:pt x="9185" y="602231"/>
                </a:lnTo>
                <a:lnTo>
                  <a:pt x="17827" y="603190"/>
                </a:lnTo>
                <a:lnTo>
                  <a:pt x="25926" y="603765"/>
                </a:lnTo>
                <a:lnTo>
                  <a:pt x="33482" y="603956"/>
                </a:lnTo>
                <a:lnTo>
                  <a:pt x="45414" y="603030"/>
                </a:lnTo>
                <a:lnTo>
                  <a:pt x="81053" y="580538"/>
                </a:lnTo>
                <a:lnTo>
                  <a:pt x="89967" y="539037"/>
                </a:lnTo>
                <a:lnTo>
                  <a:pt x="89967" y="0"/>
                </a:lnTo>
                <a:lnTo>
                  <a:pt x="249199" y="0"/>
                </a:lnTo>
                <a:lnTo>
                  <a:pt x="249199" y="551561"/>
                </a:lnTo>
                <a:lnTo>
                  <a:pt x="246339" y="595091"/>
                </a:lnTo>
                <a:lnTo>
                  <a:pt x="237761" y="632391"/>
                </a:lnTo>
                <a:lnTo>
                  <a:pt x="203448" y="688301"/>
                </a:lnTo>
                <a:lnTo>
                  <a:pt x="147091" y="720888"/>
                </a:lnTo>
                <a:lnTo>
                  <a:pt x="110765" y="729035"/>
                </a:lnTo>
                <a:lnTo>
                  <a:pt x="69009" y="731751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5156680" y="1823300"/>
            <a:ext cx="551180" cy="584200"/>
          </a:xfrm>
          <a:custGeom>
            <a:avLst/>
            <a:gdLst/>
            <a:ahLst/>
            <a:cxnLst/>
            <a:rect l="l" t="t" r="r" b="b"/>
            <a:pathLst>
              <a:path w="551179" h="584200">
                <a:moveTo>
                  <a:pt x="293160" y="584020"/>
                </a:moveTo>
                <a:lnTo>
                  <a:pt x="232522" y="578781"/>
                </a:lnTo>
                <a:lnTo>
                  <a:pt x="176356" y="563062"/>
                </a:lnTo>
                <a:lnTo>
                  <a:pt x="126069" y="537695"/>
                </a:lnTo>
                <a:lnTo>
                  <a:pt x="83066" y="503510"/>
                </a:lnTo>
                <a:lnTo>
                  <a:pt x="48242" y="461210"/>
                </a:lnTo>
                <a:lnTo>
                  <a:pt x="21980" y="412009"/>
                </a:lnTo>
                <a:lnTo>
                  <a:pt x="5495" y="356099"/>
                </a:lnTo>
                <a:lnTo>
                  <a:pt x="0" y="294183"/>
                </a:lnTo>
                <a:lnTo>
                  <a:pt x="0" y="291882"/>
                </a:lnTo>
                <a:lnTo>
                  <a:pt x="5111" y="233863"/>
                </a:lnTo>
                <a:lnTo>
                  <a:pt x="20447" y="178912"/>
                </a:lnTo>
                <a:lnTo>
                  <a:pt x="44919" y="128944"/>
                </a:lnTo>
                <a:lnTo>
                  <a:pt x="77443" y="85877"/>
                </a:lnTo>
                <a:lnTo>
                  <a:pt x="117571" y="50223"/>
                </a:lnTo>
                <a:lnTo>
                  <a:pt x="164855" y="23002"/>
                </a:lnTo>
                <a:lnTo>
                  <a:pt x="218400" y="5750"/>
                </a:lnTo>
                <a:lnTo>
                  <a:pt x="277314" y="0"/>
                </a:lnTo>
                <a:lnTo>
                  <a:pt x="311259" y="1565"/>
                </a:lnTo>
                <a:lnTo>
                  <a:pt x="371962" y="14089"/>
                </a:lnTo>
                <a:lnTo>
                  <a:pt x="423319" y="38657"/>
                </a:lnTo>
                <a:lnTo>
                  <a:pt x="466002" y="72395"/>
                </a:lnTo>
                <a:lnTo>
                  <a:pt x="500075" y="114519"/>
                </a:lnTo>
                <a:lnTo>
                  <a:pt x="525251" y="163209"/>
                </a:lnTo>
                <a:lnTo>
                  <a:pt x="541593" y="217681"/>
                </a:lnTo>
                <a:lnTo>
                  <a:pt x="549772" y="275061"/>
                </a:lnTo>
                <a:lnTo>
                  <a:pt x="550794" y="304662"/>
                </a:lnTo>
                <a:lnTo>
                  <a:pt x="550794" y="310796"/>
                </a:lnTo>
                <a:lnTo>
                  <a:pt x="550539" y="317356"/>
                </a:lnTo>
                <a:lnTo>
                  <a:pt x="550027" y="324342"/>
                </a:lnTo>
                <a:lnTo>
                  <a:pt x="549686" y="331328"/>
                </a:lnTo>
                <a:lnTo>
                  <a:pt x="549175" y="338655"/>
                </a:lnTo>
                <a:lnTo>
                  <a:pt x="548494" y="346323"/>
                </a:lnTo>
                <a:lnTo>
                  <a:pt x="158209" y="346323"/>
                </a:lnTo>
                <a:lnTo>
                  <a:pt x="165493" y="371882"/>
                </a:lnTo>
                <a:lnTo>
                  <a:pt x="189263" y="413031"/>
                </a:lnTo>
                <a:lnTo>
                  <a:pt x="224854" y="440699"/>
                </a:lnTo>
                <a:lnTo>
                  <a:pt x="269582" y="454501"/>
                </a:lnTo>
                <a:lnTo>
                  <a:pt x="295205" y="456226"/>
                </a:lnTo>
                <a:lnTo>
                  <a:pt x="314614" y="455379"/>
                </a:lnTo>
                <a:lnTo>
                  <a:pt x="366514" y="442680"/>
                </a:lnTo>
                <a:lnTo>
                  <a:pt x="414821" y="412872"/>
                </a:lnTo>
                <a:lnTo>
                  <a:pt x="431434" y="398718"/>
                </a:lnTo>
                <a:lnTo>
                  <a:pt x="522423" y="479485"/>
                </a:lnTo>
                <a:lnTo>
                  <a:pt x="478398" y="523254"/>
                </a:lnTo>
                <a:lnTo>
                  <a:pt x="426067" y="556417"/>
                </a:lnTo>
                <a:lnTo>
                  <a:pt x="364597" y="577120"/>
                </a:lnTo>
                <a:lnTo>
                  <a:pt x="330125" y="582295"/>
                </a:lnTo>
                <a:lnTo>
                  <a:pt x="293160" y="584020"/>
                </a:lnTo>
                <a:close/>
              </a:path>
              <a:path w="551179" h="584200">
                <a:moveTo>
                  <a:pt x="395651" y="246899"/>
                </a:moveTo>
                <a:lnTo>
                  <a:pt x="382680" y="198592"/>
                </a:lnTo>
                <a:lnTo>
                  <a:pt x="358080" y="160509"/>
                </a:lnTo>
                <a:lnTo>
                  <a:pt x="322681" y="135781"/>
                </a:lnTo>
                <a:lnTo>
                  <a:pt x="277314" y="127538"/>
                </a:lnTo>
                <a:lnTo>
                  <a:pt x="253464" y="129567"/>
                </a:lnTo>
                <a:lnTo>
                  <a:pt x="212953" y="145797"/>
                </a:lnTo>
                <a:lnTo>
                  <a:pt x="182171" y="177602"/>
                </a:lnTo>
                <a:lnTo>
                  <a:pt x="161979" y="221052"/>
                </a:lnTo>
                <a:lnTo>
                  <a:pt x="155909" y="246899"/>
                </a:lnTo>
                <a:lnTo>
                  <a:pt x="395651" y="246899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5798404" y="1823300"/>
            <a:ext cx="521970" cy="584200"/>
          </a:xfrm>
          <a:custGeom>
            <a:avLst/>
            <a:gdLst/>
            <a:ahLst/>
            <a:cxnLst/>
            <a:rect l="l" t="t" r="r" b="b"/>
            <a:pathLst>
              <a:path w="521970" h="584200">
                <a:moveTo>
                  <a:pt x="292138" y="584020"/>
                </a:moveTo>
                <a:lnTo>
                  <a:pt x="231499" y="578270"/>
                </a:lnTo>
                <a:lnTo>
                  <a:pt x="175334" y="561017"/>
                </a:lnTo>
                <a:lnTo>
                  <a:pt x="125174" y="533989"/>
                </a:lnTo>
                <a:lnTo>
                  <a:pt x="82555" y="498909"/>
                </a:lnTo>
                <a:lnTo>
                  <a:pt x="48114" y="456162"/>
                </a:lnTo>
                <a:lnTo>
                  <a:pt x="21980" y="406642"/>
                </a:lnTo>
                <a:lnTo>
                  <a:pt x="5495" y="352073"/>
                </a:lnTo>
                <a:lnTo>
                  <a:pt x="0" y="294183"/>
                </a:lnTo>
                <a:lnTo>
                  <a:pt x="0" y="291882"/>
                </a:lnTo>
                <a:lnTo>
                  <a:pt x="5495" y="233863"/>
                </a:lnTo>
                <a:lnTo>
                  <a:pt x="21980" y="178912"/>
                </a:lnTo>
                <a:lnTo>
                  <a:pt x="48114" y="128944"/>
                </a:lnTo>
                <a:lnTo>
                  <a:pt x="82555" y="85877"/>
                </a:lnTo>
                <a:lnTo>
                  <a:pt x="125174" y="50223"/>
                </a:lnTo>
                <a:lnTo>
                  <a:pt x="175334" y="23002"/>
                </a:lnTo>
                <a:lnTo>
                  <a:pt x="232010" y="5750"/>
                </a:lnTo>
                <a:lnTo>
                  <a:pt x="294183" y="0"/>
                </a:lnTo>
                <a:lnTo>
                  <a:pt x="332233" y="1565"/>
                </a:lnTo>
                <a:lnTo>
                  <a:pt x="398175" y="14089"/>
                </a:lnTo>
                <a:lnTo>
                  <a:pt x="451482" y="38753"/>
                </a:lnTo>
                <a:lnTo>
                  <a:pt x="497615" y="73258"/>
                </a:lnTo>
                <a:lnTo>
                  <a:pt x="518334" y="94056"/>
                </a:lnTo>
                <a:lnTo>
                  <a:pt x="420955" y="198848"/>
                </a:lnTo>
                <a:lnTo>
                  <a:pt x="407185" y="185397"/>
                </a:lnTo>
                <a:lnTo>
                  <a:pt x="393223" y="173417"/>
                </a:lnTo>
                <a:lnTo>
                  <a:pt x="349518" y="146484"/>
                </a:lnTo>
                <a:lnTo>
                  <a:pt x="293160" y="136995"/>
                </a:lnTo>
                <a:lnTo>
                  <a:pt x="278320" y="137746"/>
                </a:lnTo>
                <a:lnTo>
                  <a:pt x="238208" y="149008"/>
                </a:lnTo>
                <a:lnTo>
                  <a:pt x="204854" y="172059"/>
                </a:lnTo>
                <a:lnTo>
                  <a:pt x="178976" y="204662"/>
                </a:lnTo>
                <a:lnTo>
                  <a:pt x="162538" y="244838"/>
                </a:lnTo>
                <a:lnTo>
                  <a:pt x="156931" y="289837"/>
                </a:lnTo>
                <a:lnTo>
                  <a:pt x="156931" y="291882"/>
                </a:lnTo>
                <a:lnTo>
                  <a:pt x="162538" y="338272"/>
                </a:lnTo>
                <a:lnTo>
                  <a:pt x="179104" y="379230"/>
                </a:lnTo>
                <a:lnTo>
                  <a:pt x="205685" y="411865"/>
                </a:lnTo>
                <a:lnTo>
                  <a:pt x="240764" y="435012"/>
                </a:lnTo>
                <a:lnTo>
                  <a:pt x="283560" y="446274"/>
                </a:lnTo>
                <a:lnTo>
                  <a:pt x="299294" y="447025"/>
                </a:lnTo>
                <a:lnTo>
                  <a:pt x="318607" y="446018"/>
                </a:lnTo>
                <a:lnTo>
                  <a:pt x="369070" y="430923"/>
                </a:lnTo>
                <a:lnTo>
                  <a:pt x="413495" y="400204"/>
                </a:lnTo>
                <a:lnTo>
                  <a:pt x="428111" y="387217"/>
                </a:lnTo>
                <a:lnTo>
                  <a:pt x="521401" y="481529"/>
                </a:lnTo>
                <a:lnTo>
                  <a:pt x="477632" y="522487"/>
                </a:lnTo>
                <a:lnTo>
                  <a:pt x="428111" y="555394"/>
                </a:lnTo>
                <a:lnTo>
                  <a:pt x="367920" y="576864"/>
                </a:lnTo>
                <a:lnTo>
                  <a:pt x="331978" y="582231"/>
                </a:lnTo>
                <a:lnTo>
                  <a:pt x="292138" y="584020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6382612" y="1690138"/>
            <a:ext cx="358140" cy="714375"/>
          </a:xfrm>
          <a:custGeom>
            <a:avLst/>
            <a:gdLst/>
            <a:ahLst/>
            <a:cxnLst/>
            <a:rect l="l" t="t" r="r" b="b"/>
            <a:pathLst>
              <a:path w="358140" h="714375">
                <a:moveTo>
                  <a:pt x="230285" y="714115"/>
                </a:moveTo>
                <a:lnTo>
                  <a:pt x="179200" y="709658"/>
                </a:lnTo>
                <a:lnTo>
                  <a:pt x="136037" y="695329"/>
                </a:lnTo>
                <a:lnTo>
                  <a:pt x="102315" y="667870"/>
                </a:lnTo>
                <a:lnTo>
                  <a:pt x="78977" y="626704"/>
                </a:lnTo>
                <a:lnTo>
                  <a:pt x="67715" y="569005"/>
                </a:lnTo>
                <a:lnTo>
                  <a:pt x="66964" y="545426"/>
                </a:lnTo>
                <a:lnTo>
                  <a:pt x="66964" y="279614"/>
                </a:lnTo>
                <a:lnTo>
                  <a:pt x="0" y="279614"/>
                </a:lnTo>
                <a:lnTo>
                  <a:pt x="0" y="143641"/>
                </a:lnTo>
                <a:lnTo>
                  <a:pt x="66964" y="143641"/>
                </a:lnTo>
                <a:lnTo>
                  <a:pt x="66964" y="0"/>
                </a:lnTo>
                <a:lnTo>
                  <a:pt x="226196" y="0"/>
                </a:lnTo>
                <a:lnTo>
                  <a:pt x="226196" y="143641"/>
                </a:lnTo>
                <a:lnTo>
                  <a:pt x="358080" y="143641"/>
                </a:lnTo>
                <a:lnTo>
                  <a:pt x="358080" y="279614"/>
                </a:lnTo>
                <a:lnTo>
                  <a:pt x="226196" y="279614"/>
                </a:lnTo>
                <a:lnTo>
                  <a:pt x="226196" y="519356"/>
                </a:lnTo>
                <a:lnTo>
                  <a:pt x="229391" y="543174"/>
                </a:lnTo>
                <a:lnTo>
                  <a:pt x="238975" y="560187"/>
                </a:lnTo>
                <a:lnTo>
                  <a:pt x="254950" y="570394"/>
                </a:lnTo>
                <a:lnTo>
                  <a:pt x="277314" y="573797"/>
                </a:lnTo>
                <a:lnTo>
                  <a:pt x="297937" y="572551"/>
                </a:lnTo>
                <a:lnTo>
                  <a:pt x="317888" y="568813"/>
                </a:lnTo>
                <a:lnTo>
                  <a:pt x="337169" y="562583"/>
                </a:lnTo>
                <a:lnTo>
                  <a:pt x="355779" y="553861"/>
                </a:lnTo>
                <a:lnTo>
                  <a:pt x="355779" y="681655"/>
                </a:lnTo>
                <a:lnTo>
                  <a:pt x="315189" y="700345"/>
                </a:lnTo>
                <a:lnTo>
                  <a:pt x="267729" y="711879"/>
                </a:lnTo>
                <a:lnTo>
                  <a:pt x="249614" y="713556"/>
                </a:lnTo>
                <a:lnTo>
                  <a:pt x="230285" y="714115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7133159" y="1656656"/>
            <a:ext cx="636905" cy="738505"/>
          </a:xfrm>
          <a:custGeom>
            <a:avLst/>
            <a:gdLst/>
            <a:ahLst/>
            <a:cxnLst/>
            <a:rect l="l" t="t" r="r" b="b"/>
            <a:pathLst>
              <a:path w="636904" h="738505">
                <a:moveTo>
                  <a:pt x="384150" y="580187"/>
                </a:moveTo>
                <a:lnTo>
                  <a:pt x="26069" y="580187"/>
                </a:lnTo>
                <a:lnTo>
                  <a:pt x="0" y="465938"/>
                </a:lnTo>
                <a:lnTo>
                  <a:pt x="402041" y="0"/>
                </a:lnTo>
                <a:lnTo>
                  <a:pt x="538014" y="0"/>
                </a:lnTo>
                <a:lnTo>
                  <a:pt x="538014" y="449325"/>
                </a:lnTo>
                <a:lnTo>
                  <a:pt x="636416" y="449325"/>
                </a:lnTo>
                <a:lnTo>
                  <a:pt x="636416" y="580187"/>
                </a:lnTo>
                <a:lnTo>
                  <a:pt x="538014" y="580187"/>
                </a:lnTo>
                <a:lnTo>
                  <a:pt x="538014" y="738141"/>
                </a:lnTo>
                <a:lnTo>
                  <a:pt x="384150" y="738141"/>
                </a:lnTo>
                <a:lnTo>
                  <a:pt x="384150" y="580187"/>
                </a:lnTo>
                <a:close/>
              </a:path>
              <a:path w="636904" h="738505">
                <a:moveTo>
                  <a:pt x="384150" y="449325"/>
                </a:moveTo>
                <a:lnTo>
                  <a:pt x="384150" y="221084"/>
                </a:lnTo>
                <a:lnTo>
                  <a:pt x="189391" y="449325"/>
                </a:lnTo>
                <a:lnTo>
                  <a:pt x="384150" y="449325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2951870" y="1335204"/>
            <a:ext cx="4883150" cy="12820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250" spc="229"/>
              <a:t>Project</a:t>
            </a:r>
            <a:r>
              <a:rPr dirty="0" sz="8250" spc="-5"/>
              <a:t> </a:t>
            </a:r>
            <a:r>
              <a:rPr dirty="0" sz="8250" spc="770"/>
              <a:t>4</a:t>
            </a:r>
            <a:endParaRPr sz="825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35587" y="5816071"/>
            <a:ext cx="1406525" cy="4490085"/>
            <a:chOff x="735587" y="5816071"/>
            <a:chExt cx="1406525" cy="4490085"/>
          </a:xfrm>
        </p:grpSpPr>
        <p:sp>
          <p:nvSpPr>
            <p:cNvPr id="3" name="object 3" descr=""/>
            <p:cNvSpPr/>
            <p:nvPr/>
          </p:nvSpPr>
          <p:spPr>
            <a:xfrm>
              <a:off x="1570479" y="5835121"/>
              <a:ext cx="552450" cy="4451985"/>
            </a:xfrm>
            <a:custGeom>
              <a:avLst/>
              <a:gdLst/>
              <a:ahLst/>
              <a:cxnLst/>
              <a:rect l="l" t="t" r="r" b="b"/>
              <a:pathLst>
                <a:path w="552450" h="4451984">
                  <a:moveTo>
                    <a:pt x="0" y="4451878"/>
                  </a:moveTo>
                  <a:lnTo>
                    <a:pt x="12021" y="4408506"/>
                  </a:lnTo>
                  <a:lnTo>
                    <a:pt x="24684" y="4361898"/>
                  </a:lnTo>
                  <a:lnTo>
                    <a:pt x="28063" y="4349211"/>
                  </a:lnTo>
                </a:path>
                <a:path w="552450" h="4451984">
                  <a:moveTo>
                    <a:pt x="28063" y="4349211"/>
                  </a:moveTo>
                  <a:lnTo>
                    <a:pt x="37225" y="4314809"/>
                  </a:lnTo>
                  <a:lnTo>
                    <a:pt x="49642" y="4267243"/>
                  </a:lnTo>
                  <a:lnTo>
                    <a:pt x="61166" y="4222211"/>
                  </a:lnTo>
                </a:path>
                <a:path w="552450" h="4451984">
                  <a:moveTo>
                    <a:pt x="61166" y="4222211"/>
                  </a:moveTo>
                  <a:lnTo>
                    <a:pt x="61935" y="4219205"/>
                  </a:lnTo>
                  <a:lnTo>
                    <a:pt x="74103" y="4170699"/>
                  </a:lnTo>
                  <a:lnTo>
                    <a:pt x="86145" y="4121728"/>
                  </a:lnTo>
                  <a:lnTo>
                    <a:pt x="92536" y="4095211"/>
                  </a:lnTo>
                </a:path>
                <a:path w="552450" h="4451984">
                  <a:moveTo>
                    <a:pt x="92536" y="4095211"/>
                  </a:moveTo>
                  <a:lnTo>
                    <a:pt x="98059" y="4072296"/>
                  </a:lnTo>
                  <a:lnTo>
                    <a:pt x="109844" y="4022407"/>
                  </a:lnTo>
                  <a:lnTo>
                    <a:pt x="121501" y="3972064"/>
                  </a:lnTo>
                  <a:lnTo>
                    <a:pt x="122375" y="3968211"/>
                  </a:lnTo>
                </a:path>
                <a:path w="552450" h="4451984">
                  <a:moveTo>
                    <a:pt x="122375" y="3968211"/>
                  </a:moveTo>
                  <a:lnTo>
                    <a:pt x="133026" y="3921273"/>
                  </a:lnTo>
                  <a:lnTo>
                    <a:pt x="144421" y="3870035"/>
                  </a:lnTo>
                  <a:lnTo>
                    <a:pt x="150702" y="3841211"/>
                  </a:lnTo>
                </a:path>
                <a:path w="552450" h="4451984">
                  <a:moveTo>
                    <a:pt x="150702" y="3841211"/>
                  </a:moveTo>
                  <a:lnTo>
                    <a:pt x="155683" y="3818357"/>
                  </a:lnTo>
                  <a:lnTo>
                    <a:pt x="166812" y="3766240"/>
                  </a:lnTo>
                  <a:lnTo>
                    <a:pt x="177701" y="3714189"/>
                  </a:lnTo>
                </a:path>
                <a:path w="552450" h="4451984">
                  <a:moveTo>
                    <a:pt x="177697" y="3714211"/>
                  </a:moveTo>
                  <a:lnTo>
                    <a:pt x="177806" y="3713689"/>
                  </a:lnTo>
                  <a:lnTo>
                    <a:pt x="188665" y="3660709"/>
                  </a:lnTo>
                  <a:lnTo>
                    <a:pt x="199387" y="3607302"/>
                  </a:lnTo>
                  <a:lnTo>
                    <a:pt x="203338" y="3587211"/>
                  </a:lnTo>
                </a:path>
                <a:path w="552450" h="4451984">
                  <a:moveTo>
                    <a:pt x="203338" y="3587211"/>
                  </a:moveTo>
                  <a:lnTo>
                    <a:pt x="209972" y="3553473"/>
                  </a:lnTo>
                  <a:lnTo>
                    <a:pt x="220419" y="3499225"/>
                  </a:lnTo>
                  <a:lnTo>
                    <a:pt x="227775" y="3460211"/>
                  </a:lnTo>
                </a:path>
                <a:path w="552450" h="4451984">
                  <a:moveTo>
                    <a:pt x="227775" y="3460211"/>
                  </a:moveTo>
                  <a:lnTo>
                    <a:pt x="230726" y="3444562"/>
                  </a:lnTo>
                  <a:lnTo>
                    <a:pt x="240893" y="3389489"/>
                  </a:lnTo>
                  <a:lnTo>
                    <a:pt x="250918" y="3334009"/>
                  </a:lnTo>
                  <a:lnTo>
                    <a:pt x="251059" y="3333211"/>
                  </a:lnTo>
                </a:path>
                <a:path w="552450" h="4451984">
                  <a:moveTo>
                    <a:pt x="251059" y="3333211"/>
                  </a:moveTo>
                  <a:lnTo>
                    <a:pt x="260801" y="3278125"/>
                  </a:lnTo>
                  <a:lnTo>
                    <a:pt x="270540" y="3221843"/>
                  </a:lnTo>
                  <a:lnTo>
                    <a:pt x="273187" y="3206211"/>
                  </a:lnTo>
                </a:path>
                <a:path w="552450" h="4451984">
                  <a:moveTo>
                    <a:pt x="273187" y="3206211"/>
                  </a:moveTo>
                  <a:lnTo>
                    <a:pt x="280135" y="3165165"/>
                  </a:lnTo>
                  <a:lnTo>
                    <a:pt x="289585" y="3108095"/>
                  </a:lnTo>
                  <a:lnTo>
                    <a:pt x="294261" y="3079211"/>
                  </a:lnTo>
                </a:path>
                <a:path w="552450" h="4451984">
                  <a:moveTo>
                    <a:pt x="294261" y="3079211"/>
                  </a:moveTo>
                  <a:lnTo>
                    <a:pt x="298888" y="3050638"/>
                  </a:lnTo>
                  <a:lnTo>
                    <a:pt x="308043" y="2992796"/>
                  </a:lnTo>
                  <a:lnTo>
                    <a:pt x="314322" y="2952211"/>
                  </a:lnTo>
                </a:path>
                <a:path w="552450" h="4451984">
                  <a:moveTo>
                    <a:pt x="314322" y="2952211"/>
                  </a:moveTo>
                  <a:lnTo>
                    <a:pt x="317050" y="2934575"/>
                  </a:lnTo>
                  <a:lnTo>
                    <a:pt x="325908" y="2875978"/>
                  </a:lnTo>
                  <a:lnTo>
                    <a:pt x="333404" y="2825211"/>
                  </a:lnTo>
                </a:path>
                <a:path w="552450" h="4451984">
                  <a:moveTo>
                    <a:pt x="333404" y="2825211"/>
                  </a:moveTo>
                  <a:lnTo>
                    <a:pt x="334615" y="2817008"/>
                  </a:lnTo>
                  <a:lnTo>
                    <a:pt x="343170" y="2757670"/>
                  </a:lnTo>
                  <a:lnTo>
                    <a:pt x="351540" y="2698207"/>
                  </a:lnTo>
                </a:path>
                <a:path w="552450" h="4451984">
                  <a:moveTo>
                    <a:pt x="351539" y="2698211"/>
                  </a:moveTo>
                  <a:lnTo>
                    <a:pt x="351573" y="2697968"/>
                  </a:lnTo>
                  <a:lnTo>
                    <a:pt x="359823" y="2637904"/>
                  </a:lnTo>
                  <a:lnTo>
                    <a:pt x="367917" y="2577484"/>
                  </a:lnTo>
                  <a:lnTo>
                    <a:pt x="368737" y="2571211"/>
                  </a:lnTo>
                </a:path>
                <a:path w="552450" h="4451984">
                  <a:moveTo>
                    <a:pt x="368737" y="2571211"/>
                  </a:moveTo>
                  <a:lnTo>
                    <a:pt x="375857" y="2516711"/>
                  </a:lnTo>
                  <a:lnTo>
                    <a:pt x="383640" y="2455588"/>
                  </a:lnTo>
                  <a:lnTo>
                    <a:pt x="385051" y="2444211"/>
                  </a:lnTo>
                </a:path>
                <a:path w="552450" h="4451984">
                  <a:moveTo>
                    <a:pt x="385051" y="2444211"/>
                  </a:moveTo>
                  <a:lnTo>
                    <a:pt x="391265" y="2394121"/>
                  </a:lnTo>
                  <a:lnTo>
                    <a:pt x="398732" y="2332311"/>
                  </a:lnTo>
                  <a:lnTo>
                    <a:pt x="400507" y="2317211"/>
                  </a:lnTo>
                </a:path>
                <a:path w="552450" h="4451984">
                  <a:moveTo>
                    <a:pt x="400507" y="2317211"/>
                  </a:moveTo>
                  <a:lnTo>
                    <a:pt x="406039" y="2270165"/>
                  </a:lnTo>
                  <a:lnTo>
                    <a:pt x="413186" y="2207684"/>
                  </a:lnTo>
                  <a:lnTo>
                    <a:pt x="415129" y="2190211"/>
                  </a:lnTo>
                </a:path>
                <a:path w="552450" h="4451984">
                  <a:moveTo>
                    <a:pt x="415129" y="2190211"/>
                  </a:moveTo>
                  <a:lnTo>
                    <a:pt x="420171" y="2144873"/>
                  </a:lnTo>
                  <a:lnTo>
                    <a:pt x="426993" y="2081737"/>
                  </a:lnTo>
                  <a:lnTo>
                    <a:pt x="428937" y="2063211"/>
                  </a:lnTo>
                </a:path>
                <a:path w="552450" h="4451984">
                  <a:moveTo>
                    <a:pt x="428937" y="2063211"/>
                  </a:moveTo>
                  <a:lnTo>
                    <a:pt x="433652" y="2018278"/>
                  </a:lnTo>
                  <a:lnTo>
                    <a:pt x="440146" y="1954501"/>
                  </a:lnTo>
                  <a:lnTo>
                    <a:pt x="441953" y="1936211"/>
                  </a:lnTo>
                </a:path>
                <a:path w="552450" h="4451984">
                  <a:moveTo>
                    <a:pt x="441953" y="1936211"/>
                  </a:moveTo>
                  <a:lnTo>
                    <a:pt x="446475" y="1890409"/>
                  </a:lnTo>
                  <a:lnTo>
                    <a:pt x="452637" y="1826007"/>
                  </a:lnTo>
                  <a:lnTo>
                    <a:pt x="454193" y="1809211"/>
                  </a:lnTo>
                </a:path>
                <a:path w="552450" h="4451984">
                  <a:moveTo>
                    <a:pt x="454193" y="1809211"/>
                  </a:moveTo>
                  <a:lnTo>
                    <a:pt x="458632" y="1761298"/>
                  </a:lnTo>
                  <a:lnTo>
                    <a:pt x="464458" y="1696286"/>
                  </a:lnTo>
                  <a:lnTo>
                    <a:pt x="465677" y="1682211"/>
                  </a:lnTo>
                </a:path>
                <a:path w="552450" h="4451984">
                  <a:moveTo>
                    <a:pt x="465677" y="1682211"/>
                  </a:moveTo>
                  <a:lnTo>
                    <a:pt x="470114" y="1630975"/>
                  </a:lnTo>
                  <a:lnTo>
                    <a:pt x="475600" y="1565369"/>
                  </a:lnTo>
                  <a:lnTo>
                    <a:pt x="476419" y="1555211"/>
                  </a:lnTo>
                </a:path>
                <a:path w="552450" h="4451984">
                  <a:moveTo>
                    <a:pt x="476419" y="1555211"/>
                  </a:moveTo>
                  <a:lnTo>
                    <a:pt x="480914" y="1499471"/>
                  </a:lnTo>
                  <a:lnTo>
                    <a:pt x="486056" y="1433286"/>
                  </a:lnTo>
                  <a:lnTo>
                    <a:pt x="491023" y="1366817"/>
                  </a:lnTo>
                  <a:lnTo>
                    <a:pt x="495735" y="1301205"/>
                  </a:lnTo>
                </a:path>
                <a:path w="552450" h="4451984">
                  <a:moveTo>
                    <a:pt x="495734" y="1301211"/>
                  </a:moveTo>
                  <a:lnTo>
                    <a:pt x="495817" y="1300068"/>
                  </a:lnTo>
                  <a:lnTo>
                    <a:pt x="500434" y="1233043"/>
                  </a:lnTo>
                  <a:lnTo>
                    <a:pt x="504316" y="1174211"/>
                  </a:lnTo>
                </a:path>
                <a:path w="552450" h="4451984">
                  <a:moveTo>
                    <a:pt x="504316" y="1174211"/>
                  </a:moveTo>
                  <a:lnTo>
                    <a:pt x="504875" y="1165747"/>
                  </a:lnTo>
                  <a:lnTo>
                    <a:pt x="509138" y="1098182"/>
                  </a:lnTo>
                  <a:lnTo>
                    <a:pt x="512208" y="1047211"/>
                  </a:lnTo>
                </a:path>
                <a:path w="552450" h="4451984">
                  <a:moveTo>
                    <a:pt x="512208" y="1047211"/>
                  </a:moveTo>
                  <a:lnTo>
                    <a:pt x="513223" y="1030352"/>
                  </a:lnTo>
                  <a:lnTo>
                    <a:pt x="517128" y="962262"/>
                  </a:lnTo>
                  <a:lnTo>
                    <a:pt x="519419" y="920211"/>
                  </a:lnTo>
                </a:path>
                <a:path w="552450" h="4451984">
                  <a:moveTo>
                    <a:pt x="519419" y="920211"/>
                  </a:moveTo>
                  <a:lnTo>
                    <a:pt x="520852" y="893915"/>
                  </a:lnTo>
                  <a:lnTo>
                    <a:pt x="524394" y="825316"/>
                  </a:lnTo>
                  <a:lnTo>
                    <a:pt x="525961" y="793211"/>
                  </a:lnTo>
                </a:path>
                <a:path w="552450" h="4451984">
                  <a:moveTo>
                    <a:pt x="525961" y="793211"/>
                  </a:moveTo>
                  <a:lnTo>
                    <a:pt x="527754" y="756467"/>
                  </a:lnTo>
                  <a:lnTo>
                    <a:pt x="530930" y="687373"/>
                  </a:lnTo>
                  <a:lnTo>
                    <a:pt x="531843" y="666211"/>
                  </a:lnTo>
                </a:path>
                <a:path w="552450" h="4451984">
                  <a:moveTo>
                    <a:pt x="531843" y="666211"/>
                  </a:moveTo>
                  <a:lnTo>
                    <a:pt x="533922" y="618038"/>
                  </a:lnTo>
                  <a:lnTo>
                    <a:pt x="536728" y="548466"/>
                  </a:lnTo>
                  <a:lnTo>
                    <a:pt x="539347" y="478660"/>
                  </a:lnTo>
                  <a:lnTo>
                    <a:pt x="541654" y="412207"/>
                  </a:lnTo>
                </a:path>
                <a:path w="552450" h="4451984">
                  <a:moveTo>
                    <a:pt x="541653" y="412211"/>
                  </a:moveTo>
                  <a:lnTo>
                    <a:pt x="541778" y="408624"/>
                  </a:lnTo>
                  <a:lnTo>
                    <a:pt x="544020" y="338362"/>
                  </a:lnTo>
                  <a:lnTo>
                    <a:pt x="545569" y="285211"/>
                  </a:lnTo>
                </a:path>
                <a:path w="552450" h="4451984">
                  <a:moveTo>
                    <a:pt x="545569" y="285211"/>
                  </a:moveTo>
                  <a:lnTo>
                    <a:pt x="546073" y="267879"/>
                  </a:lnTo>
                  <a:lnTo>
                    <a:pt x="547935" y="197177"/>
                  </a:lnTo>
                  <a:lnTo>
                    <a:pt x="548853" y="158211"/>
                  </a:lnTo>
                </a:path>
                <a:path w="552450" h="4451984">
                  <a:moveTo>
                    <a:pt x="548853" y="158211"/>
                  </a:moveTo>
                  <a:lnTo>
                    <a:pt x="549606" y="126261"/>
                  </a:lnTo>
                  <a:lnTo>
                    <a:pt x="551083" y="55134"/>
                  </a:lnTo>
                  <a:lnTo>
                    <a:pt x="551514" y="31211"/>
                  </a:lnTo>
                </a:path>
                <a:path w="552450" h="4451984">
                  <a:moveTo>
                    <a:pt x="551514" y="31211"/>
                  </a:moveTo>
                  <a:lnTo>
                    <a:pt x="552076" y="0"/>
                  </a:lnTo>
                </a:path>
              </a:pathLst>
            </a:custGeom>
            <a:ln w="3810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35587" y="7321524"/>
              <a:ext cx="992505" cy="992505"/>
            </a:xfrm>
            <a:custGeom>
              <a:avLst/>
              <a:gdLst/>
              <a:ahLst/>
              <a:cxnLst/>
              <a:rect l="l" t="t" r="r" b="b"/>
              <a:pathLst>
                <a:path w="992505" h="992504">
                  <a:moveTo>
                    <a:pt x="496231" y="992463"/>
                  </a:moveTo>
                  <a:lnTo>
                    <a:pt x="448441" y="990191"/>
                  </a:lnTo>
                  <a:lnTo>
                    <a:pt x="401936" y="983515"/>
                  </a:lnTo>
                  <a:lnTo>
                    <a:pt x="356924" y="972642"/>
                  </a:lnTo>
                  <a:lnTo>
                    <a:pt x="313613" y="957781"/>
                  </a:lnTo>
                  <a:lnTo>
                    <a:pt x="272211" y="939138"/>
                  </a:lnTo>
                  <a:lnTo>
                    <a:pt x="232927" y="916923"/>
                  </a:lnTo>
                  <a:lnTo>
                    <a:pt x="195967" y="891344"/>
                  </a:lnTo>
                  <a:lnTo>
                    <a:pt x="161541" y="862607"/>
                  </a:lnTo>
                  <a:lnTo>
                    <a:pt x="129855" y="830921"/>
                  </a:lnTo>
                  <a:lnTo>
                    <a:pt x="101119" y="796495"/>
                  </a:lnTo>
                  <a:lnTo>
                    <a:pt x="75539" y="759535"/>
                  </a:lnTo>
                  <a:lnTo>
                    <a:pt x="53324" y="720251"/>
                  </a:lnTo>
                  <a:lnTo>
                    <a:pt x="34682" y="678849"/>
                  </a:lnTo>
                  <a:lnTo>
                    <a:pt x="19820" y="635539"/>
                  </a:lnTo>
                  <a:lnTo>
                    <a:pt x="8947" y="590527"/>
                  </a:lnTo>
                  <a:lnTo>
                    <a:pt x="2271" y="544021"/>
                  </a:lnTo>
                  <a:lnTo>
                    <a:pt x="0" y="496231"/>
                  </a:lnTo>
                  <a:lnTo>
                    <a:pt x="2271" y="448441"/>
                  </a:lnTo>
                  <a:lnTo>
                    <a:pt x="8947" y="401935"/>
                  </a:lnTo>
                  <a:lnTo>
                    <a:pt x="19820" y="356924"/>
                  </a:lnTo>
                  <a:lnTo>
                    <a:pt x="34682" y="313613"/>
                  </a:lnTo>
                  <a:lnTo>
                    <a:pt x="53324" y="272211"/>
                  </a:lnTo>
                  <a:lnTo>
                    <a:pt x="75539" y="232927"/>
                  </a:lnTo>
                  <a:lnTo>
                    <a:pt x="101119" y="195967"/>
                  </a:lnTo>
                  <a:lnTo>
                    <a:pt x="129855" y="161541"/>
                  </a:lnTo>
                  <a:lnTo>
                    <a:pt x="161541" y="129855"/>
                  </a:lnTo>
                  <a:lnTo>
                    <a:pt x="195967" y="101119"/>
                  </a:lnTo>
                  <a:lnTo>
                    <a:pt x="232927" y="75539"/>
                  </a:lnTo>
                  <a:lnTo>
                    <a:pt x="272211" y="53324"/>
                  </a:lnTo>
                  <a:lnTo>
                    <a:pt x="313613" y="34682"/>
                  </a:lnTo>
                  <a:lnTo>
                    <a:pt x="356924" y="19820"/>
                  </a:lnTo>
                  <a:lnTo>
                    <a:pt x="401936" y="8947"/>
                  </a:lnTo>
                  <a:lnTo>
                    <a:pt x="448441" y="2271"/>
                  </a:lnTo>
                  <a:lnTo>
                    <a:pt x="496231" y="0"/>
                  </a:lnTo>
                  <a:lnTo>
                    <a:pt x="544022" y="2271"/>
                  </a:lnTo>
                  <a:lnTo>
                    <a:pt x="590527" y="8947"/>
                  </a:lnTo>
                  <a:lnTo>
                    <a:pt x="635539" y="19820"/>
                  </a:lnTo>
                  <a:lnTo>
                    <a:pt x="678849" y="34682"/>
                  </a:lnTo>
                  <a:lnTo>
                    <a:pt x="720251" y="53324"/>
                  </a:lnTo>
                  <a:lnTo>
                    <a:pt x="759535" y="75539"/>
                  </a:lnTo>
                  <a:lnTo>
                    <a:pt x="796495" y="101119"/>
                  </a:lnTo>
                  <a:lnTo>
                    <a:pt x="830921" y="129855"/>
                  </a:lnTo>
                  <a:lnTo>
                    <a:pt x="862607" y="161541"/>
                  </a:lnTo>
                  <a:lnTo>
                    <a:pt x="891344" y="195967"/>
                  </a:lnTo>
                  <a:lnTo>
                    <a:pt x="916923" y="232927"/>
                  </a:lnTo>
                  <a:lnTo>
                    <a:pt x="939138" y="272211"/>
                  </a:lnTo>
                  <a:lnTo>
                    <a:pt x="957781" y="313613"/>
                  </a:lnTo>
                  <a:lnTo>
                    <a:pt x="972642" y="356924"/>
                  </a:lnTo>
                  <a:lnTo>
                    <a:pt x="983515" y="401935"/>
                  </a:lnTo>
                  <a:lnTo>
                    <a:pt x="990191" y="448441"/>
                  </a:lnTo>
                  <a:lnTo>
                    <a:pt x="992463" y="496231"/>
                  </a:lnTo>
                  <a:lnTo>
                    <a:pt x="990191" y="544021"/>
                  </a:lnTo>
                  <a:lnTo>
                    <a:pt x="983515" y="590527"/>
                  </a:lnTo>
                  <a:lnTo>
                    <a:pt x="972642" y="635539"/>
                  </a:lnTo>
                  <a:lnTo>
                    <a:pt x="957781" y="678849"/>
                  </a:lnTo>
                  <a:lnTo>
                    <a:pt x="939138" y="720251"/>
                  </a:lnTo>
                  <a:lnTo>
                    <a:pt x="916923" y="759535"/>
                  </a:lnTo>
                  <a:lnTo>
                    <a:pt x="891344" y="796495"/>
                  </a:lnTo>
                  <a:lnTo>
                    <a:pt x="862607" y="830921"/>
                  </a:lnTo>
                  <a:lnTo>
                    <a:pt x="830921" y="862607"/>
                  </a:lnTo>
                  <a:lnTo>
                    <a:pt x="796495" y="891344"/>
                  </a:lnTo>
                  <a:lnTo>
                    <a:pt x="759535" y="916923"/>
                  </a:lnTo>
                  <a:lnTo>
                    <a:pt x="720251" y="939138"/>
                  </a:lnTo>
                  <a:lnTo>
                    <a:pt x="678849" y="957781"/>
                  </a:lnTo>
                  <a:lnTo>
                    <a:pt x="635539" y="972642"/>
                  </a:lnTo>
                  <a:lnTo>
                    <a:pt x="590527" y="983515"/>
                  </a:lnTo>
                  <a:lnTo>
                    <a:pt x="544022" y="990191"/>
                  </a:lnTo>
                  <a:lnTo>
                    <a:pt x="496231" y="99246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1108055" y="7585144"/>
            <a:ext cx="2476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270">
                <a:solidFill>
                  <a:srgbClr val="FFFEFE"/>
                </a:solidFill>
                <a:latin typeface="Trebuchet MS"/>
                <a:cs typeface="Trebuchet MS"/>
              </a:rPr>
              <a:t>9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977740" y="331574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1152861" y="3430105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977740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180394" y="2096712"/>
            <a:ext cx="10287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77740" y="398337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146610" y="4097735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977740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1154349" y="2762474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977740" y="531863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1149140" y="5432997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977740" y="465100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1153010" y="4765366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977740" y="598626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1154647" y="6100627"/>
            <a:ext cx="1543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977740" y="665389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1151075" y="6768257"/>
            <a:ext cx="16192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16313641" y="1028700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5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5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2"/>
                </a:lnTo>
                <a:lnTo>
                  <a:pt x="942751" y="131076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5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 descr=""/>
          <p:cNvGrpSpPr/>
          <p:nvPr/>
        </p:nvGrpSpPr>
        <p:grpSpPr>
          <a:xfrm>
            <a:off x="2894319" y="829822"/>
            <a:ext cx="5481955" cy="8178800"/>
            <a:chOff x="2894319" y="829822"/>
            <a:chExt cx="5481955" cy="8178800"/>
          </a:xfrm>
        </p:grpSpPr>
        <p:sp>
          <p:nvSpPr>
            <p:cNvPr id="24" name="object 24" descr=""/>
            <p:cNvSpPr/>
            <p:nvPr/>
          </p:nvSpPr>
          <p:spPr>
            <a:xfrm>
              <a:off x="2894319" y="829822"/>
              <a:ext cx="5481955" cy="8178800"/>
            </a:xfrm>
            <a:custGeom>
              <a:avLst/>
              <a:gdLst/>
              <a:ahLst/>
              <a:cxnLst/>
              <a:rect l="l" t="t" r="r" b="b"/>
              <a:pathLst>
                <a:path w="5481955" h="8178800">
                  <a:moveTo>
                    <a:pt x="2632601" y="12699"/>
                  </a:moveTo>
                  <a:lnTo>
                    <a:pt x="2381612" y="12699"/>
                  </a:lnTo>
                  <a:lnTo>
                    <a:pt x="2431374" y="0"/>
                  </a:lnTo>
                  <a:lnTo>
                    <a:pt x="2682748" y="0"/>
                  </a:lnTo>
                  <a:lnTo>
                    <a:pt x="2632601" y="12699"/>
                  </a:lnTo>
                  <a:close/>
                </a:path>
                <a:path w="5481955" h="8178800">
                  <a:moveTo>
                    <a:pt x="3100178" y="12699"/>
                  </a:moveTo>
                  <a:lnTo>
                    <a:pt x="2849189" y="12699"/>
                  </a:lnTo>
                  <a:lnTo>
                    <a:pt x="2799042" y="0"/>
                  </a:lnTo>
                  <a:lnTo>
                    <a:pt x="3050416" y="0"/>
                  </a:lnTo>
                  <a:lnTo>
                    <a:pt x="3100178" y="12699"/>
                  </a:lnTo>
                  <a:close/>
                </a:path>
                <a:path w="5481955" h="8178800">
                  <a:moveTo>
                    <a:pt x="2334599" y="38099"/>
                  </a:moveTo>
                  <a:lnTo>
                    <a:pt x="2233423" y="38099"/>
                  </a:lnTo>
                  <a:lnTo>
                    <a:pt x="2332025" y="12699"/>
                  </a:lnTo>
                  <a:lnTo>
                    <a:pt x="2482915" y="12699"/>
                  </a:lnTo>
                  <a:lnTo>
                    <a:pt x="2433309" y="25399"/>
                  </a:lnTo>
                  <a:lnTo>
                    <a:pt x="2383867" y="25399"/>
                  </a:lnTo>
                  <a:lnTo>
                    <a:pt x="2334599" y="38099"/>
                  </a:lnTo>
                  <a:close/>
                </a:path>
                <a:path w="5481955" h="8178800">
                  <a:moveTo>
                    <a:pt x="3248367" y="38099"/>
                  </a:moveTo>
                  <a:lnTo>
                    <a:pt x="3147192" y="38099"/>
                  </a:lnTo>
                  <a:lnTo>
                    <a:pt x="3097923" y="25399"/>
                  </a:lnTo>
                  <a:lnTo>
                    <a:pt x="3048481" y="25399"/>
                  </a:lnTo>
                  <a:lnTo>
                    <a:pt x="2998875" y="12699"/>
                  </a:lnTo>
                  <a:lnTo>
                    <a:pt x="3149765" y="12699"/>
                  </a:lnTo>
                  <a:lnTo>
                    <a:pt x="3248367" y="38099"/>
                  </a:lnTo>
                  <a:close/>
                </a:path>
                <a:path w="5481955" h="8178800">
                  <a:moveTo>
                    <a:pt x="2191425" y="8115299"/>
                  </a:moveTo>
                  <a:lnTo>
                    <a:pt x="2105600" y="8115299"/>
                  </a:lnTo>
                  <a:lnTo>
                    <a:pt x="1917655" y="8064499"/>
                  </a:lnTo>
                  <a:lnTo>
                    <a:pt x="1871302" y="8039099"/>
                  </a:lnTo>
                  <a:lnTo>
                    <a:pt x="1779428" y="8013699"/>
                  </a:lnTo>
                  <a:lnTo>
                    <a:pt x="1733928" y="7988299"/>
                  </a:lnTo>
                  <a:lnTo>
                    <a:pt x="1688734" y="7975599"/>
                  </a:lnTo>
                  <a:lnTo>
                    <a:pt x="1643856" y="7950199"/>
                  </a:lnTo>
                  <a:lnTo>
                    <a:pt x="1599304" y="7937499"/>
                  </a:lnTo>
                  <a:lnTo>
                    <a:pt x="1555089" y="7912099"/>
                  </a:lnTo>
                  <a:lnTo>
                    <a:pt x="1511221" y="7899399"/>
                  </a:lnTo>
                  <a:lnTo>
                    <a:pt x="1381807" y="7823199"/>
                  </a:lnTo>
                  <a:lnTo>
                    <a:pt x="1255897" y="7746999"/>
                  </a:lnTo>
                  <a:lnTo>
                    <a:pt x="1174043" y="7696199"/>
                  </a:lnTo>
                  <a:lnTo>
                    <a:pt x="1133773" y="7658099"/>
                  </a:lnTo>
                  <a:lnTo>
                    <a:pt x="1054600" y="7607299"/>
                  </a:lnTo>
                  <a:lnTo>
                    <a:pt x="1015718" y="7569199"/>
                  </a:lnTo>
                  <a:lnTo>
                    <a:pt x="977319" y="7543799"/>
                  </a:lnTo>
                  <a:lnTo>
                    <a:pt x="939415" y="7505699"/>
                  </a:lnTo>
                  <a:lnTo>
                    <a:pt x="902015" y="7480299"/>
                  </a:lnTo>
                  <a:lnTo>
                    <a:pt x="865111" y="7442199"/>
                  </a:lnTo>
                  <a:lnTo>
                    <a:pt x="828909" y="7404099"/>
                  </a:lnTo>
                  <a:lnTo>
                    <a:pt x="793415" y="7378699"/>
                  </a:lnTo>
                  <a:lnTo>
                    <a:pt x="758633" y="7340599"/>
                  </a:lnTo>
                  <a:lnTo>
                    <a:pt x="724568" y="7302499"/>
                  </a:lnTo>
                  <a:lnTo>
                    <a:pt x="691224" y="7264399"/>
                  </a:lnTo>
                  <a:lnTo>
                    <a:pt x="658607" y="7226299"/>
                  </a:lnTo>
                  <a:lnTo>
                    <a:pt x="626720" y="7188199"/>
                  </a:lnTo>
                  <a:lnTo>
                    <a:pt x="595570" y="7150099"/>
                  </a:lnTo>
                  <a:lnTo>
                    <a:pt x="565159" y="7111999"/>
                  </a:lnTo>
                  <a:lnTo>
                    <a:pt x="535494" y="7073899"/>
                  </a:lnTo>
                  <a:lnTo>
                    <a:pt x="506579" y="7035799"/>
                  </a:lnTo>
                  <a:lnTo>
                    <a:pt x="478418" y="6997699"/>
                  </a:lnTo>
                  <a:lnTo>
                    <a:pt x="451017" y="6946899"/>
                  </a:lnTo>
                  <a:lnTo>
                    <a:pt x="424380" y="6908799"/>
                  </a:lnTo>
                  <a:lnTo>
                    <a:pt x="398511" y="6870699"/>
                  </a:lnTo>
                  <a:lnTo>
                    <a:pt x="373416" y="6832599"/>
                  </a:lnTo>
                  <a:lnTo>
                    <a:pt x="349099" y="6781799"/>
                  </a:lnTo>
                  <a:lnTo>
                    <a:pt x="325565" y="6743699"/>
                  </a:lnTo>
                  <a:lnTo>
                    <a:pt x="302819" y="6692899"/>
                  </a:lnTo>
                  <a:lnTo>
                    <a:pt x="280865" y="6654799"/>
                  </a:lnTo>
                  <a:lnTo>
                    <a:pt x="259709" y="6603999"/>
                  </a:lnTo>
                  <a:lnTo>
                    <a:pt x="239354" y="6565899"/>
                  </a:lnTo>
                  <a:lnTo>
                    <a:pt x="219806" y="6515099"/>
                  </a:lnTo>
                  <a:lnTo>
                    <a:pt x="201069" y="6476999"/>
                  </a:lnTo>
                  <a:lnTo>
                    <a:pt x="183148" y="6426199"/>
                  </a:lnTo>
                  <a:lnTo>
                    <a:pt x="166048" y="6388099"/>
                  </a:lnTo>
                  <a:lnTo>
                    <a:pt x="149773" y="6337299"/>
                  </a:lnTo>
                  <a:lnTo>
                    <a:pt x="134328" y="6286499"/>
                  </a:lnTo>
                  <a:lnTo>
                    <a:pt x="119719" y="6248399"/>
                  </a:lnTo>
                  <a:lnTo>
                    <a:pt x="105949" y="6197599"/>
                  </a:lnTo>
                  <a:lnTo>
                    <a:pt x="93023" y="6146799"/>
                  </a:lnTo>
                  <a:lnTo>
                    <a:pt x="80947" y="6095999"/>
                  </a:lnTo>
                  <a:lnTo>
                    <a:pt x="69724" y="6057899"/>
                  </a:lnTo>
                  <a:lnTo>
                    <a:pt x="59360" y="6007099"/>
                  </a:lnTo>
                  <a:lnTo>
                    <a:pt x="49859" y="5956299"/>
                  </a:lnTo>
                  <a:lnTo>
                    <a:pt x="41226" y="5905499"/>
                  </a:lnTo>
                  <a:lnTo>
                    <a:pt x="33466" y="5854699"/>
                  </a:lnTo>
                  <a:lnTo>
                    <a:pt x="26583" y="5803899"/>
                  </a:lnTo>
                  <a:lnTo>
                    <a:pt x="20583" y="5753099"/>
                  </a:lnTo>
                  <a:lnTo>
                    <a:pt x="15469" y="5702299"/>
                  </a:lnTo>
                  <a:lnTo>
                    <a:pt x="11247" y="5651499"/>
                  </a:lnTo>
                  <a:lnTo>
                    <a:pt x="8792" y="5626099"/>
                  </a:lnTo>
                  <a:lnTo>
                    <a:pt x="8244" y="5600699"/>
                  </a:lnTo>
                  <a:lnTo>
                    <a:pt x="7708" y="5587999"/>
                  </a:lnTo>
                  <a:lnTo>
                    <a:pt x="6676" y="5537199"/>
                  </a:lnTo>
                  <a:lnTo>
                    <a:pt x="6180" y="5499099"/>
                  </a:lnTo>
                  <a:lnTo>
                    <a:pt x="5699" y="5473699"/>
                  </a:lnTo>
                  <a:lnTo>
                    <a:pt x="4781" y="5397499"/>
                  </a:lnTo>
                  <a:lnTo>
                    <a:pt x="4345" y="5359399"/>
                  </a:lnTo>
                  <a:lnTo>
                    <a:pt x="3926" y="5308599"/>
                  </a:lnTo>
                  <a:lnTo>
                    <a:pt x="3523" y="5270499"/>
                  </a:lnTo>
                  <a:lnTo>
                    <a:pt x="2769" y="5168899"/>
                  </a:lnTo>
                  <a:lnTo>
                    <a:pt x="2488" y="5118099"/>
                  </a:lnTo>
                  <a:lnTo>
                    <a:pt x="1773" y="5003799"/>
                  </a:lnTo>
                  <a:lnTo>
                    <a:pt x="1205" y="4876799"/>
                  </a:lnTo>
                  <a:lnTo>
                    <a:pt x="717" y="4749799"/>
                  </a:lnTo>
                  <a:lnTo>
                    <a:pt x="314" y="4622799"/>
                  </a:lnTo>
                  <a:lnTo>
                    <a:pt x="0" y="4495799"/>
                  </a:lnTo>
                  <a:lnTo>
                    <a:pt x="4" y="3721099"/>
                  </a:lnTo>
                  <a:lnTo>
                    <a:pt x="163" y="3657599"/>
                  </a:lnTo>
                  <a:lnTo>
                    <a:pt x="566" y="3517899"/>
                  </a:lnTo>
                  <a:lnTo>
                    <a:pt x="811" y="3454399"/>
                  </a:lnTo>
                  <a:lnTo>
                    <a:pt x="1086" y="3390899"/>
                  </a:lnTo>
                  <a:lnTo>
                    <a:pt x="1391" y="3327399"/>
                  </a:lnTo>
                  <a:lnTo>
                    <a:pt x="1727" y="3263899"/>
                  </a:lnTo>
                  <a:lnTo>
                    <a:pt x="2094" y="3200399"/>
                  </a:lnTo>
                  <a:lnTo>
                    <a:pt x="2413" y="3149599"/>
                  </a:lnTo>
                  <a:lnTo>
                    <a:pt x="2493" y="3136899"/>
                  </a:lnTo>
                  <a:lnTo>
                    <a:pt x="2923" y="3086099"/>
                  </a:lnTo>
                  <a:lnTo>
                    <a:pt x="3386" y="3022599"/>
                  </a:lnTo>
                  <a:lnTo>
                    <a:pt x="3881" y="2971799"/>
                  </a:lnTo>
                  <a:lnTo>
                    <a:pt x="4411" y="2920999"/>
                  </a:lnTo>
                  <a:lnTo>
                    <a:pt x="4973" y="2870199"/>
                  </a:lnTo>
                  <a:lnTo>
                    <a:pt x="5571" y="2819399"/>
                  </a:lnTo>
                  <a:lnTo>
                    <a:pt x="6202" y="2768599"/>
                  </a:lnTo>
                  <a:lnTo>
                    <a:pt x="6869" y="2730499"/>
                  </a:lnTo>
                  <a:lnTo>
                    <a:pt x="7572" y="2692399"/>
                  </a:lnTo>
                  <a:lnTo>
                    <a:pt x="8311" y="2654299"/>
                  </a:lnTo>
                  <a:lnTo>
                    <a:pt x="9086" y="2616199"/>
                  </a:lnTo>
                  <a:lnTo>
                    <a:pt x="9898" y="2578099"/>
                  </a:lnTo>
                  <a:lnTo>
                    <a:pt x="11635" y="2527299"/>
                  </a:lnTo>
                  <a:lnTo>
                    <a:pt x="13526" y="2489199"/>
                  </a:lnTo>
                  <a:lnTo>
                    <a:pt x="14529" y="2463799"/>
                  </a:lnTo>
                  <a:lnTo>
                    <a:pt x="15573" y="2451099"/>
                  </a:lnTo>
                  <a:lnTo>
                    <a:pt x="20918" y="2400299"/>
                  </a:lnTo>
                  <a:lnTo>
                    <a:pt x="27147" y="2349499"/>
                  </a:lnTo>
                  <a:lnTo>
                    <a:pt x="34254" y="2311399"/>
                  </a:lnTo>
                  <a:lnTo>
                    <a:pt x="42234" y="2260599"/>
                  </a:lnTo>
                  <a:lnTo>
                    <a:pt x="51082" y="2209799"/>
                  </a:lnTo>
                  <a:lnTo>
                    <a:pt x="60793" y="2158999"/>
                  </a:lnTo>
                  <a:lnTo>
                    <a:pt x="71363" y="2108199"/>
                  </a:lnTo>
                  <a:lnTo>
                    <a:pt x="82785" y="2070099"/>
                  </a:lnTo>
                  <a:lnTo>
                    <a:pt x="95055" y="2019299"/>
                  </a:lnTo>
                  <a:lnTo>
                    <a:pt x="108168" y="1968499"/>
                  </a:lnTo>
                  <a:lnTo>
                    <a:pt x="122119" y="1917699"/>
                  </a:lnTo>
                  <a:lnTo>
                    <a:pt x="136902" y="1879599"/>
                  </a:lnTo>
                  <a:lnTo>
                    <a:pt x="152514" y="1828799"/>
                  </a:lnTo>
                  <a:lnTo>
                    <a:pt x="168947" y="1777999"/>
                  </a:lnTo>
                  <a:lnTo>
                    <a:pt x="186198" y="1739899"/>
                  </a:lnTo>
                  <a:lnTo>
                    <a:pt x="204262" y="1689099"/>
                  </a:lnTo>
                  <a:lnTo>
                    <a:pt x="223132" y="1650999"/>
                  </a:lnTo>
                  <a:lnTo>
                    <a:pt x="242806" y="1600199"/>
                  </a:lnTo>
                  <a:lnTo>
                    <a:pt x="263276" y="1562099"/>
                  </a:lnTo>
                  <a:lnTo>
                    <a:pt x="284538" y="1511299"/>
                  </a:lnTo>
                  <a:lnTo>
                    <a:pt x="306588" y="1473199"/>
                  </a:lnTo>
                  <a:lnTo>
                    <a:pt x="329419" y="1422399"/>
                  </a:lnTo>
                  <a:lnTo>
                    <a:pt x="353028" y="1384299"/>
                  </a:lnTo>
                  <a:lnTo>
                    <a:pt x="377408" y="1346199"/>
                  </a:lnTo>
                  <a:lnTo>
                    <a:pt x="402555" y="1295399"/>
                  </a:lnTo>
                  <a:lnTo>
                    <a:pt x="428464" y="1257299"/>
                  </a:lnTo>
                  <a:lnTo>
                    <a:pt x="455129" y="1219199"/>
                  </a:lnTo>
                  <a:lnTo>
                    <a:pt x="482546" y="1168399"/>
                  </a:lnTo>
                  <a:lnTo>
                    <a:pt x="510709" y="1130299"/>
                  </a:lnTo>
                  <a:lnTo>
                    <a:pt x="539614" y="1092199"/>
                  </a:lnTo>
                  <a:lnTo>
                    <a:pt x="569256" y="1054099"/>
                  </a:lnTo>
                  <a:lnTo>
                    <a:pt x="599628" y="1015999"/>
                  </a:lnTo>
                  <a:lnTo>
                    <a:pt x="630727" y="977899"/>
                  </a:lnTo>
                  <a:lnTo>
                    <a:pt x="662547" y="939799"/>
                  </a:lnTo>
                  <a:lnTo>
                    <a:pt x="695083" y="901699"/>
                  </a:lnTo>
                  <a:lnTo>
                    <a:pt x="728330" y="863599"/>
                  </a:lnTo>
                  <a:lnTo>
                    <a:pt x="762283" y="825499"/>
                  </a:lnTo>
                  <a:lnTo>
                    <a:pt x="796937" y="800099"/>
                  </a:lnTo>
                  <a:lnTo>
                    <a:pt x="832287" y="761999"/>
                  </a:lnTo>
                  <a:lnTo>
                    <a:pt x="868328" y="723899"/>
                  </a:lnTo>
                  <a:lnTo>
                    <a:pt x="905054" y="698499"/>
                  </a:lnTo>
                  <a:lnTo>
                    <a:pt x="943100" y="660399"/>
                  </a:lnTo>
                  <a:lnTo>
                    <a:pt x="981681" y="622299"/>
                  </a:lnTo>
                  <a:lnTo>
                    <a:pt x="1020784" y="596899"/>
                  </a:lnTo>
                  <a:lnTo>
                    <a:pt x="1060401" y="558799"/>
                  </a:lnTo>
                  <a:lnTo>
                    <a:pt x="1141124" y="507999"/>
                  </a:lnTo>
                  <a:lnTo>
                    <a:pt x="1182210" y="469899"/>
                  </a:lnTo>
                  <a:lnTo>
                    <a:pt x="1308224" y="393699"/>
                  </a:lnTo>
                  <a:lnTo>
                    <a:pt x="1438142" y="317499"/>
                  </a:lnTo>
                  <a:lnTo>
                    <a:pt x="1526771" y="266699"/>
                  </a:lnTo>
                  <a:lnTo>
                    <a:pt x="1571658" y="253999"/>
                  </a:lnTo>
                  <a:lnTo>
                    <a:pt x="1662519" y="203199"/>
                  </a:lnTo>
                  <a:lnTo>
                    <a:pt x="1708471" y="190499"/>
                  </a:lnTo>
                  <a:lnTo>
                    <a:pt x="1754755" y="165099"/>
                  </a:lnTo>
                  <a:lnTo>
                    <a:pt x="1848277" y="139699"/>
                  </a:lnTo>
                  <a:lnTo>
                    <a:pt x="1895492" y="114299"/>
                  </a:lnTo>
                  <a:lnTo>
                    <a:pt x="2184430" y="38099"/>
                  </a:lnTo>
                  <a:lnTo>
                    <a:pt x="2285516" y="38099"/>
                  </a:lnTo>
                  <a:lnTo>
                    <a:pt x="2091264" y="88899"/>
                  </a:lnTo>
                  <a:lnTo>
                    <a:pt x="2043277" y="88899"/>
                  </a:lnTo>
                  <a:lnTo>
                    <a:pt x="1995541" y="114299"/>
                  </a:lnTo>
                  <a:lnTo>
                    <a:pt x="1807346" y="165099"/>
                  </a:lnTo>
                  <a:lnTo>
                    <a:pt x="1761039" y="190499"/>
                  </a:lnTo>
                  <a:lnTo>
                    <a:pt x="1715052" y="203199"/>
                  </a:lnTo>
                  <a:lnTo>
                    <a:pt x="1669395" y="228599"/>
                  </a:lnTo>
                  <a:lnTo>
                    <a:pt x="1624079" y="241299"/>
                  </a:lnTo>
                  <a:lnTo>
                    <a:pt x="1534517" y="292099"/>
                  </a:lnTo>
                  <a:lnTo>
                    <a:pt x="1490292" y="304799"/>
                  </a:lnTo>
                  <a:lnTo>
                    <a:pt x="1446454" y="330199"/>
                  </a:lnTo>
                  <a:lnTo>
                    <a:pt x="1317366" y="406399"/>
                  </a:lnTo>
                  <a:lnTo>
                    <a:pt x="1192152" y="482599"/>
                  </a:lnTo>
                  <a:lnTo>
                    <a:pt x="1151328" y="520699"/>
                  </a:lnTo>
                  <a:lnTo>
                    <a:pt x="1071114" y="571499"/>
                  </a:lnTo>
                  <a:lnTo>
                    <a:pt x="1031748" y="609599"/>
                  </a:lnTo>
                  <a:lnTo>
                    <a:pt x="992891" y="634999"/>
                  </a:lnTo>
                  <a:lnTo>
                    <a:pt x="954553" y="673099"/>
                  </a:lnTo>
                  <a:lnTo>
                    <a:pt x="916746" y="711199"/>
                  </a:lnTo>
                  <a:lnTo>
                    <a:pt x="879345" y="736599"/>
                  </a:lnTo>
                  <a:lnTo>
                    <a:pt x="842660" y="774699"/>
                  </a:lnTo>
                  <a:lnTo>
                    <a:pt x="806698" y="812799"/>
                  </a:lnTo>
                  <a:lnTo>
                    <a:pt x="771463" y="850899"/>
                  </a:lnTo>
                  <a:lnTo>
                    <a:pt x="736961" y="888999"/>
                  </a:lnTo>
                  <a:lnTo>
                    <a:pt x="703197" y="927099"/>
                  </a:lnTo>
                  <a:lnTo>
                    <a:pt x="670176" y="965199"/>
                  </a:lnTo>
                  <a:lnTo>
                    <a:pt x="637905" y="1003299"/>
                  </a:lnTo>
                  <a:lnTo>
                    <a:pt x="606388" y="1041399"/>
                  </a:lnTo>
                  <a:lnTo>
                    <a:pt x="575631" y="1079499"/>
                  </a:lnTo>
                  <a:lnTo>
                    <a:pt x="545639" y="1117599"/>
                  </a:lnTo>
                  <a:lnTo>
                    <a:pt x="516418" y="1155699"/>
                  </a:lnTo>
                  <a:lnTo>
                    <a:pt x="487973" y="1193799"/>
                  </a:lnTo>
                  <a:lnTo>
                    <a:pt x="460309" y="1244599"/>
                  </a:lnTo>
                  <a:lnTo>
                    <a:pt x="433433" y="1282699"/>
                  </a:lnTo>
                  <a:lnTo>
                    <a:pt x="407349" y="1320799"/>
                  </a:lnTo>
                  <a:lnTo>
                    <a:pt x="382062" y="1371599"/>
                  </a:lnTo>
                  <a:lnTo>
                    <a:pt x="357579" y="1409699"/>
                  </a:lnTo>
                  <a:lnTo>
                    <a:pt x="333904" y="1447799"/>
                  </a:lnTo>
                  <a:lnTo>
                    <a:pt x="311044" y="1498599"/>
                  </a:lnTo>
                  <a:lnTo>
                    <a:pt x="289002" y="1536699"/>
                  </a:lnTo>
                  <a:lnTo>
                    <a:pt x="267786" y="1587499"/>
                  </a:lnTo>
                  <a:lnTo>
                    <a:pt x="247400" y="1638299"/>
                  </a:lnTo>
                  <a:lnTo>
                    <a:pt x="227849" y="1676399"/>
                  </a:lnTo>
                  <a:lnTo>
                    <a:pt x="209140" y="1727199"/>
                  </a:lnTo>
                  <a:lnTo>
                    <a:pt x="191277" y="1777999"/>
                  </a:lnTo>
                  <a:lnTo>
                    <a:pt x="174266" y="1816099"/>
                  </a:lnTo>
                  <a:lnTo>
                    <a:pt x="158112" y="1866899"/>
                  </a:lnTo>
                  <a:lnTo>
                    <a:pt x="142821" y="1917699"/>
                  </a:lnTo>
                  <a:lnTo>
                    <a:pt x="128399" y="1955799"/>
                  </a:lnTo>
                  <a:lnTo>
                    <a:pt x="114849" y="2006599"/>
                  </a:lnTo>
                  <a:lnTo>
                    <a:pt x="102179" y="2057399"/>
                  </a:lnTo>
                  <a:lnTo>
                    <a:pt x="90393" y="2108199"/>
                  </a:lnTo>
                  <a:lnTo>
                    <a:pt x="79497" y="2158999"/>
                  </a:lnTo>
                  <a:lnTo>
                    <a:pt x="69496" y="2209799"/>
                  </a:lnTo>
                  <a:lnTo>
                    <a:pt x="60396" y="2260599"/>
                  </a:lnTo>
                  <a:lnTo>
                    <a:pt x="52202" y="2311399"/>
                  </a:lnTo>
                  <a:lnTo>
                    <a:pt x="44919" y="2349499"/>
                  </a:lnTo>
                  <a:lnTo>
                    <a:pt x="38554" y="2400299"/>
                  </a:lnTo>
                  <a:lnTo>
                    <a:pt x="33110" y="2451099"/>
                  </a:lnTo>
                  <a:lnTo>
                    <a:pt x="32067" y="2463799"/>
                  </a:lnTo>
                  <a:lnTo>
                    <a:pt x="31063" y="2489199"/>
                  </a:lnTo>
                  <a:lnTo>
                    <a:pt x="30099" y="2501899"/>
                  </a:lnTo>
                  <a:lnTo>
                    <a:pt x="28287" y="2552699"/>
                  </a:lnTo>
                  <a:lnTo>
                    <a:pt x="26627" y="2616199"/>
                  </a:lnTo>
                  <a:lnTo>
                    <a:pt x="25853" y="2654299"/>
                  </a:lnTo>
                  <a:lnTo>
                    <a:pt x="25115" y="2692399"/>
                  </a:lnTo>
                  <a:lnTo>
                    <a:pt x="24414" y="2730499"/>
                  </a:lnTo>
                  <a:lnTo>
                    <a:pt x="23749" y="2781299"/>
                  </a:lnTo>
                  <a:lnTo>
                    <a:pt x="23118" y="2819399"/>
                  </a:lnTo>
                  <a:lnTo>
                    <a:pt x="22523" y="2870199"/>
                  </a:lnTo>
                  <a:lnTo>
                    <a:pt x="21962" y="2920999"/>
                  </a:lnTo>
                  <a:lnTo>
                    <a:pt x="21434" y="2971799"/>
                  </a:lnTo>
                  <a:lnTo>
                    <a:pt x="20940" y="3022599"/>
                  </a:lnTo>
                  <a:lnTo>
                    <a:pt x="20479" y="3086099"/>
                  </a:lnTo>
                  <a:lnTo>
                    <a:pt x="20136" y="3136899"/>
                  </a:lnTo>
                  <a:lnTo>
                    <a:pt x="19654" y="3200399"/>
                  </a:lnTo>
                  <a:lnTo>
                    <a:pt x="19289" y="3263899"/>
                  </a:lnTo>
                  <a:lnTo>
                    <a:pt x="18955" y="3327399"/>
                  </a:lnTo>
                  <a:lnTo>
                    <a:pt x="18652" y="3390899"/>
                  </a:lnTo>
                  <a:lnTo>
                    <a:pt x="18379" y="3454399"/>
                  </a:lnTo>
                  <a:lnTo>
                    <a:pt x="18135" y="3517899"/>
                  </a:lnTo>
                  <a:lnTo>
                    <a:pt x="17736" y="3657599"/>
                  </a:lnTo>
                  <a:lnTo>
                    <a:pt x="17579" y="3721099"/>
                  </a:lnTo>
                  <a:lnTo>
                    <a:pt x="17588" y="4495799"/>
                  </a:lnTo>
                  <a:lnTo>
                    <a:pt x="17903" y="4622799"/>
                  </a:lnTo>
                  <a:lnTo>
                    <a:pt x="18306" y="4749799"/>
                  </a:lnTo>
                  <a:lnTo>
                    <a:pt x="18793" y="4876799"/>
                  </a:lnTo>
                  <a:lnTo>
                    <a:pt x="19360" y="5003799"/>
                  </a:lnTo>
                  <a:lnTo>
                    <a:pt x="19993" y="5105399"/>
                  </a:lnTo>
                  <a:lnTo>
                    <a:pt x="20352" y="5168899"/>
                  </a:lnTo>
                  <a:lnTo>
                    <a:pt x="21102" y="5270499"/>
                  </a:lnTo>
                  <a:lnTo>
                    <a:pt x="21503" y="5308599"/>
                  </a:lnTo>
                  <a:lnTo>
                    <a:pt x="21920" y="5359399"/>
                  </a:lnTo>
                  <a:lnTo>
                    <a:pt x="22800" y="5435599"/>
                  </a:lnTo>
                  <a:lnTo>
                    <a:pt x="23264" y="5473699"/>
                  </a:lnTo>
                  <a:lnTo>
                    <a:pt x="23741" y="5499099"/>
                  </a:lnTo>
                  <a:lnTo>
                    <a:pt x="24233" y="5537199"/>
                  </a:lnTo>
                  <a:lnTo>
                    <a:pt x="25256" y="5587999"/>
                  </a:lnTo>
                  <a:lnTo>
                    <a:pt x="25786" y="5600699"/>
                  </a:lnTo>
                  <a:lnTo>
                    <a:pt x="26446" y="5626099"/>
                  </a:lnTo>
                  <a:lnTo>
                    <a:pt x="28784" y="5651499"/>
                  </a:lnTo>
                  <a:lnTo>
                    <a:pt x="32978" y="5702299"/>
                  </a:lnTo>
                  <a:lnTo>
                    <a:pt x="38058" y="5753099"/>
                  </a:lnTo>
                  <a:lnTo>
                    <a:pt x="44019" y="5803899"/>
                  </a:lnTo>
                  <a:lnTo>
                    <a:pt x="50856" y="5854699"/>
                  </a:lnTo>
                  <a:lnTo>
                    <a:pt x="58564" y="5905499"/>
                  </a:lnTo>
                  <a:lnTo>
                    <a:pt x="67140" y="5956299"/>
                  </a:lnTo>
                  <a:lnTo>
                    <a:pt x="76578" y="5994399"/>
                  </a:lnTo>
                  <a:lnTo>
                    <a:pt x="86874" y="6045199"/>
                  </a:lnTo>
                  <a:lnTo>
                    <a:pt x="98022" y="6095999"/>
                  </a:lnTo>
                  <a:lnTo>
                    <a:pt x="110019" y="6146799"/>
                  </a:lnTo>
                  <a:lnTo>
                    <a:pt x="122860" y="6184899"/>
                  </a:lnTo>
                  <a:lnTo>
                    <a:pt x="136539" y="6235699"/>
                  </a:lnTo>
                  <a:lnTo>
                    <a:pt x="151053" y="6286499"/>
                  </a:lnTo>
                  <a:lnTo>
                    <a:pt x="166396" y="6337299"/>
                  </a:lnTo>
                  <a:lnTo>
                    <a:pt x="182564" y="6375399"/>
                  </a:lnTo>
                  <a:lnTo>
                    <a:pt x="199553" y="6426199"/>
                  </a:lnTo>
                  <a:lnTo>
                    <a:pt x="217357" y="6464299"/>
                  </a:lnTo>
                  <a:lnTo>
                    <a:pt x="235971" y="6515099"/>
                  </a:lnTo>
                  <a:lnTo>
                    <a:pt x="255392" y="6553199"/>
                  </a:lnTo>
                  <a:lnTo>
                    <a:pt x="275615" y="6603999"/>
                  </a:lnTo>
                  <a:lnTo>
                    <a:pt x="296634" y="6642099"/>
                  </a:lnTo>
                  <a:lnTo>
                    <a:pt x="318445" y="6692899"/>
                  </a:lnTo>
                  <a:lnTo>
                    <a:pt x="341044" y="6730999"/>
                  </a:lnTo>
                  <a:lnTo>
                    <a:pt x="364426" y="6781799"/>
                  </a:lnTo>
                  <a:lnTo>
                    <a:pt x="388586" y="6819899"/>
                  </a:lnTo>
                  <a:lnTo>
                    <a:pt x="413519" y="6857999"/>
                  </a:lnTo>
                  <a:lnTo>
                    <a:pt x="439221" y="6896099"/>
                  </a:lnTo>
                  <a:lnTo>
                    <a:pt x="465687" y="6946899"/>
                  </a:lnTo>
                  <a:lnTo>
                    <a:pt x="492913" y="6984999"/>
                  </a:lnTo>
                  <a:lnTo>
                    <a:pt x="520893" y="7023099"/>
                  </a:lnTo>
                  <a:lnTo>
                    <a:pt x="549623" y="7061199"/>
                  </a:lnTo>
                  <a:lnTo>
                    <a:pt x="579099" y="7099299"/>
                  </a:lnTo>
                  <a:lnTo>
                    <a:pt x="609315" y="7137399"/>
                  </a:lnTo>
                  <a:lnTo>
                    <a:pt x="640268" y="7175499"/>
                  </a:lnTo>
                  <a:lnTo>
                    <a:pt x="671952" y="7213599"/>
                  </a:lnTo>
                  <a:lnTo>
                    <a:pt x="704362" y="7251699"/>
                  </a:lnTo>
                  <a:lnTo>
                    <a:pt x="737494" y="7289799"/>
                  </a:lnTo>
                  <a:lnTo>
                    <a:pt x="771344" y="7327899"/>
                  </a:lnTo>
                  <a:lnTo>
                    <a:pt x="805906" y="7365999"/>
                  </a:lnTo>
                  <a:lnTo>
                    <a:pt x="841177" y="7391399"/>
                  </a:lnTo>
                  <a:lnTo>
                    <a:pt x="877150" y="7429499"/>
                  </a:lnTo>
                  <a:lnTo>
                    <a:pt x="913823" y="7467599"/>
                  </a:lnTo>
                  <a:lnTo>
                    <a:pt x="951926" y="7492999"/>
                  </a:lnTo>
                  <a:lnTo>
                    <a:pt x="990554" y="7531099"/>
                  </a:lnTo>
                  <a:lnTo>
                    <a:pt x="1029698" y="7556499"/>
                  </a:lnTo>
                  <a:lnTo>
                    <a:pt x="1069345" y="7594599"/>
                  </a:lnTo>
                  <a:lnTo>
                    <a:pt x="1109484" y="7619999"/>
                  </a:lnTo>
                  <a:lnTo>
                    <a:pt x="1150105" y="7658099"/>
                  </a:lnTo>
                  <a:lnTo>
                    <a:pt x="1191195" y="7683499"/>
                  </a:lnTo>
                  <a:lnTo>
                    <a:pt x="1317174" y="7759699"/>
                  </a:lnTo>
                  <a:lnTo>
                    <a:pt x="1446979" y="7835899"/>
                  </a:lnTo>
                  <a:lnTo>
                    <a:pt x="1580309" y="7912099"/>
                  </a:lnTo>
                  <a:lnTo>
                    <a:pt x="1625483" y="7924799"/>
                  </a:lnTo>
                  <a:lnTo>
                    <a:pt x="1671004" y="7950199"/>
                  </a:lnTo>
                  <a:lnTo>
                    <a:pt x="1716860" y="7962899"/>
                  </a:lnTo>
                  <a:lnTo>
                    <a:pt x="1763041" y="7988299"/>
                  </a:lnTo>
                  <a:lnTo>
                    <a:pt x="1856332" y="8013699"/>
                  </a:lnTo>
                  <a:lnTo>
                    <a:pt x="1903419" y="8039099"/>
                  </a:lnTo>
                  <a:lnTo>
                    <a:pt x="2191425" y="8115299"/>
                  </a:lnTo>
                  <a:close/>
                </a:path>
                <a:path w="5481955" h="8178800">
                  <a:moveTo>
                    <a:pt x="3376392" y="8115299"/>
                  </a:moveTo>
                  <a:lnTo>
                    <a:pt x="3290811" y="8115299"/>
                  </a:lnTo>
                  <a:lnTo>
                    <a:pt x="3578793" y="8039099"/>
                  </a:lnTo>
                  <a:lnTo>
                    <a:pt x="3625876" y="8013699"/>
                  </a:lnTo>
                  <a:lnTo>
                    <a:pt x="3719158" y="7988299"/>
                  </a:lnTo>
                  <a:lnTo>
                    <a:pt x="3765334" y="7962899"/>
                  </a:lnTo>
                  <a:lnTo>
                    <a:pt x="3811187" y="7950199"/>
                  </a:lnTo>
                  <a:lnTo>
                    <a:pt x="3856703" y="7924799"/>
                  </a:lnTo>
                  <a:lnTo>
                    <a:pt x="3901873" y="7912099"/>
                  </a:lnTo>
                  <a:lnTo>
                    <a:pt x="4035191" y="7835899"/>
                  </a:lnTo>
                  <a:lnTo>
                    <a:pt x="4164985" y="7759699"/>
                  </a:lnTo>
                  <a:lnTo>
                    <a:pt x="4290955" y="7683499"/>
                  </a:lnTo>
                  <a:lnTo>
                    <a:pt x="4332043" y="7658099"/>
                  </a:lnTo>
                  <a:lnTo>
                    <a:pt x="4372662" y="7619999"/>
                  </a:lnTo>
                  <a:lnTo>
                    <a:pt x="4412799" y="7594599"/>
                  </a:lnTo>
                  <a:lnTo>
                    <a:pt x="4452445" y="7556499"/>
                  </a:lnTo>
                  <a:lnTo>
                    <a:pt x="4491588" y="7531099"/>
                  </a:lnTo>
                  <a:lnTo>
                    <a:pt x="4530216" y="7492999"/>
                  </a:lnTo>
                  <a:lnTo>
                    <a:pt x="4568319" y="7467599"/>
                  </a:lnTo>
                  <a:lnTo>
                    <a:pt x="4604991" y="7429499"/>
                  </a:lnTo>
                  <a:lnTo>
                    <a:pt x="4640964" y="7391399"/>
                  </a:lnTo>
                  <a:lnTo>
                    <a:pt x="4676235" y="7365999"/>
                  </a:lnTo>
                  <a:lnTo>
                    <a:pt x="4710797" y="7327899"/>
                  </a:lnTo>
                  <a:lnTo>
                    <a:pt x="4744647" y="7289799"/>
                  </a:lnTo>
                  <a:lnTo>
                    <a:pt x="4777779" y="7251699"/>
                  </a:lnTo>
                  <a:lnTo>
                    <a:pt x="4810189" y="7213599"/>
                  </a:lnTo>
                  <a:lnTo>
                    <a:pt x="4841873" y="7175499"/>
                  </a:lnTo>
                  <a:lnTo>
                    <a:pt x="4872825" y="7137399"/>
                  </a:lnTo>
                  <a:lnTo>
                    <a:pt x="4903042" y="7099299"/>
                  </a:lnTo>
                  <a:lnTo>
                    <a:pt x="4932517" y="7061199"/>
                  </a:lnTo>
                  <a:lnTo>
                    <a:pt x="4961248" y="7023099"/>
                  </a:lnTo>
                  <a:lnTo>
                    <a:pt x="4989228" y="6984999"/>
                  </a:lnTo>
                  <a:lnTo>
                    <a:pt x="5016453" y="6946899"/>
                  </a:lnTo>
                  <a:lnTo>
                    <a:pt x="5042919" y="6896099"/>
                  </a:lnTo>
                  <a:lnTo>
                    <a:pt x="5068621" y="6857999"/>
                  </a:lnTo>
                  <a:lnTo>
                    <a:pt x="5093555" y="6819899"/>
                  </a:lnTo>
                  <a:lnTo>
                    <a:pt x="5117714" y="6781799"/>
                  </a:lnTo>
                  <a:lnTo>
                    <a:pt x="5141096" y="6730999"/>
                  </a:lnTo>
                  <a:lnTo>
                    <a:pt x="5163695" y="6692899"/>
                  </a:lnTo>
                  <a:lnTo>
                    <a:pt x="5185506" y="6642099"/>
                  </a:lnTo>
                  <a:lnTo>
                    <a:pt x="5206526" y="6603999"/>
                  </a:lnTo>
                  <a:lnTo>
                    <a:pt x="5226748" y="6553199"/>
                  </a:lnTo>
                  <a:lnTo>
                    <a:pt x="5246169" y="6515099"/>
                  </a:lnTo>
                  <a:lnTo>
                    <a:pt x="5264784" y="6464299"/>
                  </a:lnTo>
                  <a:lnTo>
                    <a:pt x="5282588" y="6426199"/>
                  </a:lnTo>
                  <a:lnTo>
                    <a:pt x="5299576" y="6375399"/>
                  </a:lnTo>
                  <a:lnTo>
                    <a:pt x="5315744" y="6337299"/>
                  </a:lnTo>
                  <a:lnTo>
                    <a:pt x="5331087" y="6286499"/>
                  </a:lnTo>
                  <a:lnTo>
                    <a:pt x="5345601" y="6235699"/>
                  </a:lnTo>
                  <a:lnTo>
                    <a:pt x="5359280" y="6184899"/>
                  </a:lnTo>
                  <a:lnTo>
                    <a:pt x="5372121" y="6146799"/>
                  </a:lnTo>
                  <a:lnTo>
                    <a:pt x="5384118" y="6095999"/>
                  </a:lnTo>
                  <a:lnTo>
                    <a:pt x="5395266" y="6045199"/>
                  </a:lnTo>
                  <a:lnTo>
                    <a:pt x="5405562" y="5994399"/>
                  </a:lnTo>
                  <a:lnTo>
                    <a:pt x="5415000" y="5956299"/>
                  </a:lnTo>
                  <a:lnTo>
                    <a:pt x="5423576" y="5905499"/>
                  </a:lnTo>
                  <a:lnTo>
                    <a:pt x="5431285" y="5854699"/>
                  </a:lnTo>
                  <a:lnTo>
                    <a:pt x="5438122" y="5803899"/>
                  </a:lnTo>
                  <a:lnTo>
                    <a:pt x="5444082" y="5753099"/>
                  </a:lnTo>
                  <a:lnTo>
                    <a:pt x="5449162" y="5702299"/>
                  </a:lnTo>
                  <a:lnTo>
                    <a:pt x="5453356" y="5651499"/>
                  </a:lnTo>
                  <a:lnTo>
                    <a:pt x="5455694" y="5626099"/>
                  </a:lnTo>
                  <a:lnTo>
                    <a:pt x="5456237" y="5600699"/>
                  </a:lnTo>
                  <a:lnTo>
                    <a:pt x="5456768" y="5587999"/>
                  </a:lnTo>
                  <a:lnTo>
                    <a:pt x="5457792" y="5537199"/>
                  </a:lnTo>
                  <a:lnTo>
                    <a:pt x="5458284" y="5499099"/>
                  </a:lnTo>
                  <a:lnTo>
                    <a:pt x="5458763" y="5473699"/>
                  </a:lnTo>
                  <a:lnTo>
                    <a:pt x="5459676" y="5397499"/>
                  </a:lnTo>
                  <a:lnTo>
                    <a:pt x="5460110" y="5359399"/>
                  </a:lnTo>
                  <a:lnTo>
                    <a:pt x="5460528" y="5308599"/>
                  </a:lnTo>
                  <a:lnTo>
                    <a:pt x="5460930" y="5270499"/>
                  </a:lnTo>
                  <a:lnTo>
                    <a:pt x="5461684" y="5168899"/>
                  </a:lnTo>
                  <a:lnTo>
                    <a:pt x="5461964" y="5118099"/>
                  </a:lnTo>
                  <a:lnTo>
                    <a:pt x="5462681" y="5003799"/>
                  </a:lnTo>
                  <a:lnTo>
                    <a:pt x="5463251" y="4876799"/>
                  </a:lnTo>
                  <a:lnTo>
                    <a:pt x="5463507" y="4813299"/>
                  </a:lnTo>
                  <a:lnTo>
                    <a:pt x="5463956" y="4686299"/>
                  </a:lnTo>
                  <a:lnTo>
                    <a:pt x="5464319" y="4559299"/>
                  </a:lnTo>
                  <a:lnTo>
                    <a:pt x="5464468" y="4495799"/>
                  </a:lnTo>
                  <a:lnTo>
                    <a:pt x="5464594" y="4419599"/>
                  </a:lnTo>
                  <a:lnTo>
                    <a:pt x="5464622" y="3797299"/>
                  </a:lnTo>
                  <a:lnTo>
                    <a:pt x="5464337" y="3657599"/>
                  </a:lnTo>
                  <a:lnTo>
                    <a:pt x="5463939" y="3517899"/>
                  </a:lnTo>
                  <a:lnTo>
                    <a:pt x="5463696" y="3454399"/>
                  </a:lnTo>
                  <a:lnTo>
                    <a:pt x="5463423" y="3390899"/>
                  </a:lnTo>
                  <a:lnTo>
                    <a:pt x="5463120" y="3327399"/>
                  </a:lnTo>
                  <a:lnTo>
                    <a:pt x="5462786" y="3263899"/>
                  </a:lnTo>
                  <a:lnTo>
                    <a:pt x="5462421" y="3200399"/>
                  </a:lnTo>
                  <a:lnTo>
                    <a:pt x="5462035" y="3149599"/>
                  </a:lnTo>
                  <a:lnTo>
                    <a:pt x="5461133" y="3022599"/>
                  </a:lnTo>
                  <a:lnTo>
                    <a:pt x="5460638" y="2971799"/>
                  </a:lnTo>
                  <a:lnTo>
                    <a:pt x="5460109" y="2920999"/>
                  </a:lnTo>
                  <a:lnTo>
                    <a:pt x="5459547" y="2870199"/>
                  </a:lnTo>
                  <a:lnTo>
                    <a:pt x="5458949" y="2819399"/>
                  </a:lnTo>
                  <a:lnTo>
                    <a:pt x="5458317" y="2781299"/>
                  </a:lnTo>
                  <a:lnTo>
                    <a:pt x="5457649" y="2730499"/>
                  </a:lnTo>
                  <a:lnTo>
                    <a:pt x="5456945" y="2692399"/>
                  </a:lnTo>
                  <a:lnTo>
                    <a:pt x="5456205" y="2654299"/>
                  </a:lnTo>
                  <a:lnTo>
                    <a:pt x="5455428" y="2616199"/>
                  </a:lnTo>
                  <a:lnTo>
                    <a:pt x="5454613" y="2578099"/>
                  </a:lnTo>
                  <a:lnTo>
                    <a:pt x="5452870" y="2527299"/>
                  </a:lnTo>
                  <a:lnTo>
                    <a:pt x="5450971" y="2489199"/>
                  </a:lnTo>
                  <a:lnTo>
                    <a:pt x="5449962" y="2463799"/>
                  </a:lnTo>
                  <a:lnTo>
                    <a:pt x="5448913" y="2451099"/>
                  </a:lnTo>
                  <a:lnTo>
                    <a:pt x="5443461" y="2400299"/>
                  </a:lnTo>
                  <a:lnTo>
                    <a:pt x="5437087" y="2349499"/>
                  </a:lnTo>
                  <a:lnTo>
                    <a:pt x="5429797" y="2311399"/>
                  </a:lnTo>
                  <a:lnTo>
                    <a:pt x="5421596" y="2260599"/>
                  </a:lnTo>
                  <a:lnTo>
                    <a:pt x="5412489" y="2209799"/>
                  </a:lnTo>
                  <a:lnTo>
                    <a:pt x="5402481" y="2158999"/>
                  </a:lnTo>
                  <a:lnTo>
                    <a:pt x="5391579" y="2108199"/>
                  </a:lnTo>
                  <a:lnTo>
                    <a:pt x="5379787" y="2057399"/>
                  </a:lnTo>
                  <a:lnTo>
                    <a:pt x="5367112" y="2006599"/>
                  </a:lnTo>
                  <a:lnTo>
                    <a:pt x="5353557" y="1955799"/>
                  </a:lnTo>
                  <a:lnTo>
                    <a:pt x="5339130" y="1917699"/>
                  </a:lnTo>
                  <a:lnTo>
                    <a:pt x="5323834" y="1866899"/>
                  </a:lnTo>
                  <a:lnTo>
                    <a:pt x="5307677" y="1816099"/>
                  </a:lnTo>
                  <a:lnTo>
                    <a:pt x="5290662" y="1777999"/>
                  </a:lnTo>
                  <a:lnTo>
                    <a:pt x="5272795" y="1727199"/>
                  </a:lnTo>
                  <a:lnTo>
                    <a:pt x="5254083" y="1676399"/>
                  </a:lnTo>
                  <a:lnTo>
                    <a:pt x="5234529" y="1638299"/>
                  </a:lnTo>
                  <a:lnTo>
                    <a:pt x="5214140" y="1587499"/>
                  </a:lnTo>
                  <a:lnTo>
                    <a:pt x="5192921" y="1536699"/>
                  </a:lnTo>
                  <a:lnTo>
                    <a:pt x="5170878" y="1498599"/>
                  </a:lnTo>
                  <a:lnTo>
                    <a:pt x="5148015" y="1447799"/>
                  </a:lnTo>
                  <a:lnTo>
                    <a:pt x="5124338" y="1409699"/>
                  </a:lnTo>
                  <a:lnTo>
                    <a:pt x="5099853" y="1371599"/>
                  </a:lnTo>
                  <a:lnTo>
                    <a:pt x="5074565" y="1320799"/>
                  </a:lnTo>
                  <a:lnTo>
                    <a:pt x="5048480" y="1282699"/>
                  </a:lnTo>
                  <a:lnTo>
                    <a:pt x="5021602" y="1244599"/>
                  </a:lnTo>
                  <a:lnTo>
                    <a:pt x="4993938" y="1193799"/>
                  </a:lnTo>
                  <a:lnTo>
                    <a:pt x="4965492" y="1155699"/>
                  </a:lnTo>
                  <a:lnTo>
                    <a:pt x="4936270" y="1117599"/>
                  </a:lnTo>
                  <a:lnTo>
                    <a:pt x="4906278" y="1079499"/>
                  </a:lnTo>
                  <a:lnTo>
                    <a:pt x="4875520" y="1041399"/>
                  </a:lnTo>
                  <a:lnTo>
                    <a:pt x="4844003" y="1003299"/>
                  </a:lnTo>
                  <a:lnTo>
                    <a:pt x="4811731" y="965199"/>
                  </a:lnTo>
                  <a:lnTo>
                    <a:pt x="4778711" y="927099"/>
                  </a:lnTo>
                  <a:lnTo>
                    <a:pt x="4744947" y="888999"/>
                  </a:lnTo>
                  <a:lnTo>
                    <a:pt x="4710444" y="850899"/>
                  </a:lnTo>
                  <a:lnTo>
                    <a:pt x="4675209" y="812799"/>
                  </a:lnTo>
                  <a:lnTo>
                    <a:pt x="4639247" y="774699"/>
                  </a:lnTo>
                  <a:lnTo>
                    <a:pt x="4602563" y="736599"/>
                  </a:lnTo>
                  <a:lnTo>
                    <a:pt x="4565162" y="711199"/>
                  </a:lnTo>
                  <a:lnTo>
                    <a:pt x="4527346" y="673099"/>
                  </a:lnTo>
                  <a:lnTo>
                    <a:pt x="4489000" y="634999"/>
                  </a:lnTo>
                  <a:lnTo>
                    <a:pt x="4450134" y="609599"/>
                  </a:lnTo>
                  <a:lnTo>
                    <a:pt x="4410761" y="571499"/>
                  </a:lnTo>
                  <a:lnTo>
                    <a:pt x="4330534" y="520699"/>
                  </a:lnTo>
                  <a:lnTo>
                    <a:pt x="4289704" y="482599"/>
                  </a:lnTo>
                  <a:lnTo>
                    <a:pt x="4164474" y="406399"/>
                  </a:lnTo>
                  <a:lnTo>
                    <a:pt x="4035372" y="330199"/>
                  </a:lnTo>
                  <a:lnTo>
                    <a:pt x="3991530" y="304799"/>
                  </a:lnTo>
                  <a:lnTo>
                    <a:pt x="3947302" y="292099"/>
                  </a:lnTo>
                  <a:lnTo>
                    <a:pt x="3857733" y="241299"/>
                  </a:lnTo>
                  <a:lnTo>
                    <a:pt x="3812415" y="228599"/>
                  </a:lnTo>
                  <a:lnTo>
                    <a:pt x="3766755" y="203199"/>
                  </a:lnTo>
                  <a:lnTo>
                    <a:pt x="3720765" y="190499"/>
                  </a:lnTo>
                  <a:lnTo>
                    <a:pt x="3674456" y="165099"/>
                  </a:lnTo>
                  <a:lnTo>
                    <a:pt x="3486255" y="114299"/>
                  </a:lnTo>
                  <a:lnTo>
                    <a:pt x="3438518" y="88899"/>
                  </a:lnTo>
                  <a:lnTo>
                    <a:pt x="3390529" y="88899"/>
                  </a:lnTo>
                  <a:lnTo>
                    <a:pt x="3196275" y="38099"/>
                  </a:lnTo>
                  <a:lnTo>
                    <a:pt x="3297360" y="38099"/>
                  </a:lnTo>
                  <a:lnTo>
                    <a:pt x="3586298" y="114299"/>
                  </a:lnTo>
                  <a:lnTo>
                    <a:pt x="3633513" y="139699"/>
                  </a:lnTo>
                  <a:lnTo>
                    <a:pt x="3727035" y="165099"/>
                  </a:lnTo>
                  <a:lnTo>
                    <a:pt x="3773319" y="190499"/>
                  </a:lnTo>
                  <a:lnTo>
                    <a:pt x="3819271" y="203199"/>
                  </a:lnTo>
                  <a:lnTo>
                    <a:pt x="3910132" y="253999"/>
                  </a:lnTo>
                  <a:lnTo>
                    <a:pt x="3955019" y="266699"/>
                  </a:lnTo>
                  <a:lnTo>
                    <a:pt x="4043648" y="317499"/>
                  </a:lnTo>
                  <a:lnTo>
                    <a:pt x="4173566" y="393699"/>
                  </a:lnTo>
                  <a:lnTo>
                    <a:pt x="4299580" y="469899"/>
                  </a:lnTo>
                  <a:lnTo>
                    <a:pt x="4340666" y="507999"/>
                  </a:lnTo>
                  <a:lnTo>
                    <a:pt x="4421389" y="558799"/>
                  </a:lnTo>
                  <a:lnTo>
                    <a:pt x="4461006" y="596899"/>
                  </a:lnTo>
                  <a:lnTo>
                    <a:pt x="4500110" y="622299"/>
                  </a:lnTo>
                  <a:lnTo>
                    <a:pt x="4538690" y="660399"/>
                  </a:lnTo>
                  <a:lnTo>
                    <a:pt x="4576736" y="698499"/>
                  </a:lnTo>
                  <a:lnTo>
                    <a:pt x="4613471" y="723899"/>
                  </a:lnTo>
                  <a:lnTo>
                    <a:pt x="4649519" y="761999"/>
                  </a:lnTo>
                  <a:lnTo>
                    <a:pt x="4684875" y="800099"/>
                  </a:lnTo>
                  <a:lnTo>
                    <a:pt x="4719535" y="825499"/>
                  </a:lnTo>
                  <a:lnTo>
                    <a:pt x="4753493" y="863599"/>
                  </a:lnTo>
                  <a:lnTo>
                    <a:pt x="4786744" y="901699"/>
                  </a:lnTo>
                  <a:lnTo>
                    <a:pt x="4819284" y="939799"/>
                  </a:lnTo>
                  <a:lnTo>
                    <a:pt x="4851107" y="977899"/>
                  </a:lnTo>
                  <a:lnTo>
                    <a:pt x="4882209" y="1015999"/>
                  </a:lnTo>
                  <a:lnTo>
                    <a:pt x="4912583" y="1054099"/>
                  </a:lnTo>
                  <a:lnTo>
                    <a:pt x="4942226" y="1092199"/>
                  </a:lnTo>
                  <a:lnTo>
                    <a:pt x="4971132" y="1130299"/>
                  </a:lnTo>
                  <a:lnTo>
                    <a:pt x="4999296" y="1168399"/>
                  </a:lnTo>
                  <a:lnTo>
                    <a:pt x="5026713" y="1219199"/>
                  </a:lnTo>
                  <a:lnTo>
                    <a:pt x="5053378" y="1257299"/>
                  </a:lnTo>
                  <a:lnTo>
                    <a:pt x="5079286" y="1295399"/>
                  </a:lnTo>
                  <a:lnTo>
                    <a:pt x="5104432" y="1346199"/>
                  </a:lnTo>
                  <a:lnTo>
                    <a:pt x="5128811" y="1384299"/>
                  </a:lnTo>
                  <a:lnTo>
                    <a:pt x="5152418" y="1422399"/>
                  </a:lnTo>
                  <a:lnTo>
                    <a:pt x="5175247" y="1473199"/>
                  </a:lnTo>
                  <a:lnTo>
                    <a:pt x="5197295" y="1511299"/>
                  </a:lnTo>
                  <a:lnTo>
                    <a:pt x="5218555" y="1562099"/>
                  </a:lnTo>
                  <a:lnTo>
                    <a:pt x="5239022" y="1600199"/>
                  </a:lnTo>
                  <a:lnTo>
                    <a:pt x="5258693" y="1650999"/>
                  </a:lnTo>
                  <a:lnTo>
                    <a:pt x="5277561" y="1689099"/>
                  </a:lnTo>
                  <a:lnTo>
                    <a:pt x="5295622" y="1739899"/>
                  </a:lnTo>
                  <a:lnTo>
                    <a:pt x="5312870" y="1777999"/>
                  </a:lnTo>
                  <a:lnTo>
                    <a:pt x="5329301" y="1828799"/>
                  </a:lnTo>
                  <a:lnTo>
                    <a:pt x="5344909" y="1879599"/>
                  </a:lnTo>
                  <a:lnTo>
                    <a:pt x="5359689" y="1917699"/>
                  </a:lnTo>
                  <a:lnTo>
                    <a:pt x="5373637" y="1968499"/>
                  </a:lnTo>
                  <a:lnTo>
                    <a:pt x="5386748" y="2019299"/>
                  </a:lnTo>
                  <a:lnTo>
                    <a:pt x="5399016" y="2070099"/>
                  </a:lnTo>
                  <a:lnTo>
                    <a:pt x="5410436" y="2108199"/>
                  </a:lnTo>
                  <a:lnTo>
                    <a:pt x="5421003" y="2158999"/>
                  </a:lnTo>
                  <a:lnTo>
                    <a:pt x="5430712" y="2209799"/>
                  </a:lnTo>
                  <a:lnTo>
                    <a:pt x="5439559" y="2260599"/>
                  </a:lnTo>
                  <a:lnTo>
                    <a:pt x="5447538" y="2311399"/>
                  </a:lnTo>
                  <a:lnTo>
                    <a:pt x="5454643" y="2349499"/>
                  </a:lnTo>
                  <a:lnTo>
                    <a:pt x="5460871" y="2400299"/>
                  </a:lnTo>
                  <a:lnTo>
                    <a:pt x="5466216" y="2451099"/>
                  </a:lnTo>
                  <a:lnTo>
                    <a:pt x="5467265" y="2463799"/>
                  </a:lnTo>
                  <a:lnTo>
                    <a:pt x="5468274" y="2489199"/>
                  </a:lnTo>
                  <a:lnTo>
                    <a:pt x="5469244" y="2501899"/>
                  </a:lnTo>
                  <a:lnTo>
                    <a:pt x="5471066" y="2552699"/>
                  </a:lnTo>
                  <a:lnTo>
                    <a:pt x="5472735" y="2616199"/>
                  </a:lnTo>
                  <a:lnTo>
                    <a:pt x="5473513" y="2654299"/>
                  </a:lnTo>
                  <a:lnTo>
                    <a:pt x="5474255" y="2692399"/>
                  </a:lnTo>
                  <a:lnTo>
                    <a:pt x="5474960" y="2730499"/>
                  </a:lnTo>
                  <a:lnTo>
                    <a:pt x="5475629" y="2768599"/>
                  </a:lnTo>
                  <a:lnTo>
                    <a:pt x="5476263" y="2819399"/>
                  </a:lnTo>
                  <a:lnTo>
                    <a:pt x="5476862" y="2870199"/>
                  </a:lnTo>
                  <a:lnTo>
                    <a:pt x="5477427" y="2920999"/>
                  </a:lnTo>
                  <a:lnTo>
                    <a:pt x="5477957" y="2971799"/>
                  </a:lnTo>
                  <a:lnTo>
                    <a:pt x="5478454" y="3022599"/>
                  </a:lnTo>
                  <a:lnTo>
                    <a:pt x="5478917" y="3086099"/>
                  </a:lnTo>
                  <a:lnTo>
                    <a:pt x="5479348" y="3136899"/>
                  </a:lnTo>
                  <a:lnTo>
                    <a:pt x="5479747" y="3200399"/>
                  </a:lnTo>
                  <a:lnTo>
                    <a:pt x="5480114" y="3263899"/>
                  </a:lnTo>
                  <a:lnTo>
                    <a:pt x="5480450" y="3327399"/>
                  </a:lnTo>
                  <a:lnTo>
                    <a:pt x="5480755" y="3390899"/>
                  </a:lnTo>
                  <a:lnTo>
                    <a:pt x="5481030" y="3454399"/>
                  </a:lnTo>
                  <a:lnTo>
                    <a:pt x="5481275" y="3517899"/>
                  </a:lnTo>
                  <a:lnTo>
                    <a:pt x="5481676" y="3657599"/>
                  </a:lnTo>
                  <a:lnTo>
                    <a:pt x="5481834" y="3721099"/>
                  </a:lnTo>
                  <a:lnTo>
                    <a:pt x="5481823" y="4495799"/>
                  </a:lnTo>
                  <a:lnTo>
                    <a:pt x="5481504" y="4622799"/>
                  </a:lnTo>
                  <a:lnTo>
                    <a:pt x="5481097" y="4749799"/>
                  </a:lnTo>
                  <a:lnTo>
                    <a:pt x="5480606" y="4876799"/>
                  </a:lnTo>
                  <a:lnTo>
                    <a:pt x="5480035" y="5003799"/>
                  </a:lnTo>
                  <a:lnTo>
                    <a:pt x="5479720" y="5054599"/>
                  </a:lnTo>
                  <a:lnTo>
                    <a:pt x="5479453" y="5105399"/>
                  </a:lnTo>
                  <a:lnTo>
                    <a:pt x="5479386" y="5118099"/>
                  </a:lnTo>
                  <a:lnTo>
                    <a:pt x="5478664" y="5219699"/>
                  </a:lnTo>
                  <a:lnTo>
                    <a:pt x="5478276" y="5270499"/>
                  </a:lnTo>
                  <a:lnTo>
                    <a:pt x="5477872" y="5308599"/>
                  </a:lnTo>
                  <a:lnTo>
                    <a:pt x="5477451" y="5359399"/>
                  </a:lnTo>
                  <a:lnTo>
                    <a:pt x="5476562" y="5435599"/>
                  </a:lnTo>
                  <a:lnTo>
                    <a:pt x="5475612" y="5511799"/>
                  </a:lnTo>
                  <a:lnTo>
                    <a:pt x="5474606" y="5562599"/>
                  </a:lnTo>
                  <a:lnTo>
                    <a:pt x="5473547" y="5613399"/>
                  </a:lnTo>
                  <a:lnTo>
                    <a:pt x="5470543" y="5651499"/>
                  </a:lnTo>
                  <a:lnTo>
                    <a:pt x="5466321" y="5702299"/>
                  </a:lnTo>
                  <a:lnTo>
                    <a:pt x="5461207" y="5753099"/>
                  </a:lnTo>
                  <a:lnTo>
                    <a:pt x="5455206" y="5803899"/>
                  </a:lnTo>
                  <a:lnTo>
                    <a:pt x="5448324" y="5854699"/>
                  </a:lnTo>
                  <a:lnTo>
                    <a:pt x="5440563" y="5905499"/>
                  </a:lnTo>
                  <a:lnTo>
                    <a:pt x="5431930" y="5956299"/>
                  </a:lnTo>
                  <a:lnTo>
                    <a:pt x="5422430" y="6007099"/>
                  </a:lnTo>
                  <a:lnTo>
                    <a:pt x="5412065" y="6057899"/>
                  </a:lnTo>
                  <a:lnTo>
                    <a:pt x="5400843" y="6095999"/>
                  </a:lnTo>
                  <a:lnTo>
                    <a:pt x="5388766" y="6146799"/>
                  </a:lnTo>
                  <a:lnTo>
                    <a:pt x="5375841" y="6197599"/>
                  </a:lnTo>
                  <a:lnTo>
                    <a:pt x="5362071" y="6248399"/>
                  </a:lnTo>
                  <a:lnTo>
                    <a:pt x="5347461" y="6286499"/>
                  </a:lnTo>
                  <a:lnTo>
                    <a:pt x="5332017" y="6337299"/>
                  </a:lnTo>
                  <a:lnTo>
                    <a:pt x="5315742" y="6388099"/>
                  </a:lnTo>
                  <a:lnTo>
                    <a:pt x="5298642" y="6426199"/>
                  </a:lnTo>
                  <a:lnTo>
                    <a:pt x="5280721" y="6476999"/>
                  </a:lnTo>
                  <a:lnTo>
                    <a:pt x="5261984" y="6515099"/>
                  </a:lnTo>
                  <a:lnTo>
                    <a:pt x="5242436" y="6565899"/>
                  </a:lnTo>
                  <a:lnTo>
                    <a:pt x="5222081" y="6603999"/>
                  </a:lnTo>
                  <a:lnTo>
                    <a:pt x="5200924" y="6654799"/>
                  </a:lnTo>
                  <a:lnTo>
                    <a:pt x="5178970" y="6692899"/>
                  </a:lnTo>
                  <a:lnTo>
                    <a:pt x="5156224" y="6743699"/>
                  </a:lnTo>
                  <a:lnTo>
                    <a:pt x="5132690" y="6781799"/>
                  </a:lnTo>
                  <a:lnTo>
                    <a:pt x="5108374" y="6832599"/>
                  </a:lnTo>
                  <a:lnTo>
                    <a:pt x="5083279" y="6870699"/>
                  </a:lnTo>
                  <a:lnTo>
                    <a:pt x="5057410" y="6908799"/>
                  </a:lnTo>
                  <a:lnTo>
                    <a:pt x="5030773" y="6946899"/>
                  </a:lnTo>
                  <a:lnTo>
                    <a:pt x="5003371" y="6997699"/>
                  </a:lnTo>
                  <a:lnTo>
                    <a:pt x="4975211" y="7035799"/>
                  </a:lnTo>
                  <a:lnTo>
                    <a:pt x="4946295" y="7073899"/>
                  </a:lnTo>
                  <a:lnTo>
                    <a:pt x="4916630" y="7111999"/>
                  </a:lnTo>
                  <a:lnTo>
                    <a:pt x="4886220" y="7150099"/>
                  </a:lnTo>
                  <a:lnTo>
                    <a:pt x="4855069" y="7188199"/>
                  </a:lnTo>
                  <a:lnTo>
                    <a:pt x="4823183" y="7226299"/>
                  </a:lnTo>
                  <a:lnTo>
                    <a:pt x="4790565" y="7264399"/>
                  </a:lnTo>
                  <a:lnTo>
                    <a:pt x="4757222" y="7302499"/>
                  </a:lnTo>
                  <a:lnTo>
                    <a:pt x="4723157" y="7340599"/>
                  </a:lnTo>
                  <a:lnTo>
                    <a:pt x="4688375" y="7378699"/>
                  </a:lnTo>
                  <a:lnTo>
                    <a:pt x="4652881" y="7404099"/>
                  </a:lnTo>
                  <a:lnTo>
                    <a:pt x="4616679" y="7442199"/>
                  </a:lnTo>
                  <a:lnTo>
                    <a:pt x="4579775" y="7480299"/>
                  </a:lnTo>
                  <a:lnTo>
                    <a:pt x="4542384" y="7505699"/>
                  </a:lnTo>
                  <a:lnTo>
                    <a:pt x="4504487" y="7543799"/>
                  </a:lnTo>
                  <a:lnTo>
                    <a:pt x="4466097" y="7569199"/>
                  </a:lnTo>
                  <a:lnTo>
                    <a:pt x="4427224" y="7607299"/>
                  </a:lnTo>
                  <a:lnTo>
                    <a:pt x="4348068" y="7658099"/>
                  </a:lnTo>
                  <a:lnTo>
                    <a:pt x="4307806" y="7696199"/>
                  </a:lnTo>
                  <a:lnTo>
                    <a:pt x="4225968" y="7746999"/>
                  </a:lnTo>
                  <a:lnTo>
                    <a:pt x="4100082" y="7823199"/>
                  </a:lnTo>
                  <a:lnTo>
                    <a:pt x="3970691" y="7899399"/>
                  </a:lnTo>
                  <a:lnTo>
                    <a:pt x="3926831" y="7912099"/>
                  </a:lnTo>
                  <a:lnTo>
                    <a:pt x="3882623" y="7937499"/>
                  </a:lnTo>
                  <a:lnTo>
                    <a:pt x="3838078" y="7950199"/>
                  </a:lnTo>
                  <a:lnTo>
                    <a:pt x="3793206" y="7975599"/>
                  </a:lnTo>
                  <a:lnTo>
                    <a:pt x="3748019" y="7988299"/>
                  </a:lnTo>
                  <a:lnTo>
                    <a:pt x="3702525" y="8013699"/>
                  </a:lnTo>
                  <a:lnTo>
                    <a:pt x="3610664" y="8039099"/>
                  </a:lnTo>
                  <a:lnTo>
                    <a:pt x="3564316" y="8064499"/>
                  </a:lnTo>
                  <a:lnTo>
                    <a:pt x="3376392" y="8115299"/>
                  </a:lnTo>
                  <a:close/>
                </a:path>
                <a:path w="5481955" h="8178800">
                  <a:moveTo>
                    <a:pt x="2437377" y="8153399"/>
                  </a:moveTo>
                  <a:lnTo>
                    <a:pt x="2297092" y="8153399"/>
                  </a:lnTo>
                  <a:lnTo>
                    <a:pt x="2153167" y="8115299"/>
                  </a:lnTo>
                  <a:lnTo>
                    <a:pt x="2240235" y="8115299"/>
                  </a:lnTo>
                  <a:lnTo>
                    <a:pt x="2338448" y="8140699"/>
                  </a:lnTo>
                  <a:lnTo>
                    <a:pt x="2387828" y="8140699"/>
                  </a:lnTo>
                  <a:lnTo>
                    <a:pt x="2437377" y="8153399"/>
                  </a:lnTo>
                  <a:close/>
                </a:path>
                <a:path w="5481955" h="8178800">
                  <a:moveTo>
                    <a:pt x="3184916" y="8153399"/>
                  </a:moveTo>
                  <a:lnTo>
                    <a:pt x="3044874" y="8153399"/>
                  </a:lnTo>
                  <a:lnTo>
                    <a:pt x="3094420" y="8140699"/>
                  </a:lnTo>
                  <a:lnTo>
                    <a:pt x="3143798" y="8140699"/>
                  </a:lnTo>
                  <a:lnTo>
                    <a:pt x="3242004" y="8115299"/>
                  </a:lnTo>
                  <a:lnTo>
                    <a:pt x="3328829" y="8115299"/>
                  </a:lnTo>
                  <a:lnTo>
                    <a:pt x="3184916" y="8153399"/>
                  </a:lnTo>
                  <a:close/>
                </a:path>
                <a:path w="5481955" h="8178800">
                  <a:moveTo>
                    <a:pt x="2536932" y="8166099"/>
                  </a:moveTo>
                  <a:lnTo>
                    <a:pt x="2393958" y="8166099"/>
                  </a:lnTo>
                  <a:lnTo>
                    <a:pt x="2345440" y="8153399"/>
                  </a:lnTo>
                  <a:lnTo>
                    <a:pt x="2487082" y="8153399"/>
                  </a:lnTo>
                  <a:lnTo>
                    <a:pt x="2536932" y="8166099"/>
                  </a:lnTo>
                  <a:close/>
                </a:path>
                <a:path w="5481955" h="8178800">
                  <a:moveTo>
                    <a:pt x="3088055" y="8166099"/>
                  </a:moveTo>
                  <a:lnTo>
                    <a:pt x="2945322" y="8166099"/>
                  </a:lnTo>
                  <a:lnTo>
                    <a:pt x="2995171" y="8153399"/>
                  </a:lnTo>
                  <a:lnTo>
                    <a:pt x="3136570" y="8153399"/>
                  </a:lnTo>
                  <a:lnTo>
                    <a:pt x="3088055" y="8166099"/>
                  </a:lnTo>
                  <a:close/>
                </a:path>
                <a:path w="5481955" h="8178800">
                  <a:moveTo>
                    <a:pt x="2990558" y="8178799"/>
                  </a:moveTo>
                  <a:lnTo>
                    <a:pt x="2491461" y="8178799"/>
                  </a:lnTo>
                  <a:lnTo>
                    <a:pt x="2442635" y="8166099"/>
                  </a:lnTo>
                  <a:lnTo>
                    <a:pt x="3039381" y="8166099"/>
                  </a:lnTo>
                  <a:lnTo>
                    <a:pt x="2990558" y="8178799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1371" y="971967"/>
              <a:ext cx="5207663" cy="7906628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9131300" y="5340146"/>
            <a:ext cx="7679690" cy="299910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450" spc="254" b="1">
                <a:solidFill>
                  <a:srgbClr val="181818"/>
                </a:solidFill>
                <a:latin typeface="Trebuchet MS"/>
                <a:cs typeface="Trebuchet MS"/>
              </a:rPr>
              <a:t>Contact</a:t>
            </a:r>
            <a:r>
              <a:rPr dirty="0" sz="4450" spc="1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4450" spc="195" b="1">
                <a:solidFill>
                  <a:srgbClr val="181818"/>
                </a:solidFill>
                <a:latin typeface="Trebuchet MS"/>
                <a:cs typeface="Trebuchet MS"/>
              </a:rPr>
              <a:t>Details</a:t>
            </a:r>
            <a:endParaRPr sz="4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75"/>
              </a:spcBef>
              <a:tabLst>
                <a:tab pos="1882139" algn="l"/>
              </a:tabLst>
            </a:pPr>
            <a:r>
              <a:rPr dirty="0" sz="2500" spc="140" b="1">
                <a:solidFill>
                  <a:srgbClr val="181818"/>
                </a:solidFill>
                <a:latin typeface="Trebuchet MS"/>
                <a:cs typeface="Trebuchet MS"/>
              </a:rPr>
              <a:t>Phone</a:t>
            </a:r>
            <a:r>
              <a:rPr dirty="0" sz="250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500" spc="-50" b="1">
                <a:solidFill>
                  <a:srgbClr val="181818"/>
                </a:solidFill>
                <a:latin typeface="Trebuchet MS"/>
                <a:cs typeface="Trebuchet MS"/>
              </a:rPr>
              <a:t>:</a:t>
            </a:r>
            <a:r>
              <a:rPr dirty="0" sz="2500" b="1">
                <a:solidFill>
                  <a:srgbClr val="181818"/>
                </a:solidFill>
                <a:latin typeface="Trebuchet MS"/>
                <a:cs typeface="Trebuchet MS"/>
              </a:rPr>
              <a:t>	</a:t>
            </a:r>
            <a:r>
              <a:rPr dirty="0" sz="2500" spc="-225" i="1">
                <a:solidFill>
                  <a:srgbClr val="181818"/>
                </a:solidFill>
                <a:latin typeface="Lucida Sans"/>
                <a:cs typeface="Lucida Sans"/>
              </a:rPr>
              <a:t>+123</a:t>
            </a:r>
            <a:r>
              <a:rPr dirty="0" sz="2500" spc="-2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i="1">
                <a:solidFill>
                  <a:srgbClr val="181818"/>
                </a:solidFill>
                <a:latin typeface="Lucida Sans"/>
                <a:cs typeface="Lucida Sans"/>
              </a:rPr>
              <a:t>456</a:t>
            </a:r>
            <a:r>
              <a:rPr dirty="0" sz="2500" spc="-20" i="1">
                <a:solidFill>
                  <a:srgbClr val="181818"/>
                </a:solidFill>
                <a:latin typeface="Lucida Sans"/>
                <a:cs typeface="Lucida Sans"/>
              </a:rPr>
              <a:t> 7890</a:t>
            </a:r>
            <a:endParaRPr sz="25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25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tabLst>
                <a:tab pos="1882139" algn="l"/>
              </a:tabLst>
            </a:pPr>
            <a:r>
              <a:rPr dirty="0" sz="2500" spc="185" b="1">
                <a:solidFill>
                  <a:srgbClr val="181818"/>
                </a:solidFill>
                <a:latin typeface="Trebuchet MS"/>
                <a:cs typeface="Trebuchet MS"/>
              </a:rPr>
              <a:t>Address</a:t>
            </a:r>
            <a:r>
              <a:rPr dirty="0" sz="2500" spc="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500" spc="-50" b="1">
                <a:solidFill>
                  <a:srgbClr val="181818"/>
                </a:solidFill>
                <a:latin typeface="Trebuchet MS"/>
                <a:cs typeface="Trebuchet MS"/>
              </a:rPr>
              <a:t>:</a:t>
            </a:r>
            <a:r>
              <a:rPr dirty="0" sz="2500" b="1">
                <a:solidFill>
                  <a:srgbClr val="181818"/>
                </a:solidFill>
                <a:latin typeface="Trebuchet MS"/>
                <a:cs typeface="Trebuchet MS"/>
              </a:rPr>
              <a:t>	</a:t>
            </a:r>
            <a:r>
              <a:rPr dirty="0" sz="2500" spc="-285" i="1">
                <a:solidFill>
                  <a:srgbClr val="181818"/>
                </a:solidFill>
                <a:latin typeface="Lucida Sans"/>
                <a:cs typeface="Lucida Sans"/>
              </a:rPr>
              <a:t>123</a:t>
            </a:r>
            <a:r>
              <a:rPr dirty="0" sz="2500" spc="-4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spc="55" i="1">
                <a:solidFill>
                  <a:srgbClr val="181818"/>
                </a:solidFill>
                <a:latin typeface="Lucida Sans"/>
                <a:cs typeface="Lucida Sans"/>
              </a:rPr>
              <a:t>Anywhere</a:t>
            </a:r>
            <a:r>
              <a:rPr dirty="0" sz="2500" spc="-8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i="1">
                <a:solidFill>
                  <a:srgbClr val="181818"/>
                </a:solidFill>
                <a:latin typeface="Lucida Sans"/>
                <a:cs typeface="Lucida Sans"/>
              </a:rPr>
              <a:t>St.,</a:t>
            </a:r>
            <a:r>
              <a:rPr dirty="0" sz="2500" spc="-5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spc="70" i="1">
                <a:solidFill>
                  <a:srgbClr val="181818"/>
                </a:solidFill>
                <a:latin typeface="Lucida Sans"/>
                <a:cs typeface="Lucida Sans"/>
              </a:rPr>
              <a:t>Any</a:t>
            </a:r>
            <a:r>
              <a:rPr dirty="0" sz="2500" spc="-6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i="1">
                <a:solidFill>
                  <a:srgbClr val="181818"/>
                </a:solidFill>
                <a:latin typeface="Lucida Sans"/>
                <a:cs typeface="Lucida Sans"/>
              </a:rPr>
              <a:t>City,</a:t>
            </a:r>
            <a:r>
              <a:rPr dirty="0" sz="2500" spc="-5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spc="90" i="1">
                <a:solidFill>
                  <a:srgbClr val="181818"/>
                </a:solidFill>
                <a:latin typeface="Lucida Sans"/>
                <a:cs typeface="Lucida Sans"/>
              </a:rPr>
              <a:t>ST</a:t>
            </a:r>
            <a:r>
              <a:rPr dirty="0" sz="2500" spc="-6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spc="-90" i="1">
                <a:solidFill>
                  <a:srgbClr val="181818"/>
                </a:solidFill>
                <a:latin typeface="Lucida Sans"/>
                <a:cs typeface="Lucida Sans"/>
              </a:rPr>
              <a:t>12345</a:t>
            </a:r>
            <a:endParaRPr sz="25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25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882139" algn="l"/>
              </a:tabLst>
            </a:pPr>
            <a:r>
              <a:rPr dirty="0" sz="2500" spc="125" b="1">
                <a:solidFill>
                  <a:srgbClr val="181818"/>
                </a:solidFill>
                <a:latin typeface="Trebuchet MS"/>
                <a:cs typeface="Trebuchet MS"/>
              </a:rPr>
              <a:t>Email</a:t>
            </a:r>
            <a:r>
              <a:rPr dirty="0" sz="2500" spc="1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500" spc="-50" b="1">
                <a:solidFill>
                  <a:srgbClr val="181818"/>
                </a:solidFill>
                <a:latin typeface="Trebuchet MS"/>
                <a:cs typeface="Trebuchet MS"/>
              </a:rPr>
              <a:t>:</a:t>
            </a:r>
            <a:r>
              <a:rPr dirty="0" sz="2500" b="1">
                <a:solidFill>
                  <a:srgbClr val="181818"/>
                </a:solidFill>
                <a:latin typeface="Trebuchet MS"/>
                <a:cs typeface="Trebuchet MS"/>
              </a:rPr>
              <a:t>	</a:t>
            </a:r>
            <a:r>
              <a:rPr dirty="0" sz="2500" spc="-10" i="1">
                <a:solidFill>
                  <a:srgbClr val="181818"/>
                </a:solidFill>
                <a:latin typeface="Lucida Sans"/>
                <a:cs typeface="Lucida Sans"/>
                <a:hlinkClick r:id="rId3"/>
              </a:rPr>
              <a:t>www.reallygreatsite.com</a:t>
            </a:r>
            <a:endParaRPr sz="2500">
              <a:latin typeface="Lucida Sans"/>
              <a:cs typeface="Lucida Sans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9132051" y="2183004"/>
            <a:ext cx="4333240" cy="3011170"/>
          </a:xfrm>
          <a:prstGeom prst="rect"/>
        </p:spPr>
        <p:txBody>
          <a:bodyPr wrap="square" lIns="0" tIns="426084" rIns="0" bIns="0" rtlCol="0" vert="horz">
            <a:spAutoFit/>
          </a:bodyPr>
          <a:lstStyle/>
          <a:p>
            <a:pPr marL="12700" marR="5080">
              <a:lnSpc>
                <a:spcPct val="75700"/>
              </a:lnSpc>
              <a:spcBef>
                <a:spcPts val="3354"/>
              </a:spcBef>
            </a:pPr>
            <a:r>
              <a:rPr dirty="0" sz="11150" spc="175" i="1">
                <a:latin typeface="Trebuchet MS"/>
                <a:cs typeface="Trebuchet MS"/>
              </a:rPr>
              <a:t>Thank</a:t>
            </a:r>
            <a:r>
              <a:rPr dirty="0" sz="11150" spc="175" i="1">
                <a:latin typeface="Trebuchet MS"/>
                <a:cs typeface="Trebuchet MS"/>
              </a:rPr>
              <a:t> </a:t>
            </a:r>
            <a:r>
              <a:rPr dirty="0" sz="11150" spc="600" i="1">
                <a:latin typeface="Trebuchet MS"/>
                <a:cs typeface="Trebuchet MS"/>
              </a:rPr>
              <a:t>you</a:t>
            </a:r>
            <a:endParaRPr sz="1115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17200777" y="30458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95" y="0"/>
                </a:moveTo>
                <a:lnTo>
                  <a:pt x="0" y="231"/>
                </a:lnTo>
              </a:path>
            </a:pathLst>
          </a:custGeom>
          <a:ln w="123824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6786414" y="4569636"/>
            <a:ext cx="1501775" cy="4349750"/>
          </a:xfrm>
          <a:custGeom>
            <a:avLst/>
            <a:gdLst/>
            <a:ahLst/>
            <a:cxnLst/>
            <a:rect l="l" t="t" r="r" b="b"/>
            <a:pathLst>
              <a:path w="1501775" h="4349750">
                <a:moveTo>
                  <a:pt x="29593" y="0"/>
                </a:moveTo>
                <a:lnTo>
                  <a:pt x="29550" y="431"/>
                </a:lnTo>
              </a:path>
              <a:path w="1501775" h="4349750">
                <a:moveTo>
                  <a:pt x="3296" y="380852"/>
                </a:moveTo>
                <a:lnTo>
                  <a:pt x="1911" y="428948"/>
                </a:lnTo>
                <a:lnTo>
                  <a:pt x="900" y="477145"/>
                </a:lnTo>
                <a:lnTo>
                  <a:pt x="261" y="525443"/>
                </a:lnTo>
                <a:lnTo>
                  <a:pt x="0" y="573840"/>
                </a:lnTo>
                <a:lnTo>
                  <a:pt x="34" y="584629"/>
                </a:lnTo>
                <a:lnTo>
                  <a:pt x="151" y="622237"/>
                </a:lnTo>
                <a:lnTo>
                  <a:pt x="157" y="622729"/>
                </a:lnTo>
                <a:lnTo>
                  <a:pt x="741" y="670537"/>
                </a:lnTo>
                <a:lnTo>
                  <a:pt x="807" y="673529"/>
                </a:lnTo>
                <a:lnTo>
                  <a:pt x="1705" y="718736"/>
                </a:lnTo>
                <a:lnTo>
                  <a:pt x="1887" y="724327"/>
                </a:lnTo>
                <a:lnTo>
                  <a:pt x="3268" y="766829"/>
                </a:lnTo>
                <a:lnTo>
                  <a:pt x="5131" y="814819"/>
                </a:lnTo>
                <a:lnTo>
                  <a:pt x="7324" y="862709"/>
                </a:lnTo>
                <a:lnTo>
                  <a:pt x="10083" y="910481"/>
                </a:lnTo>
                <a:lnTo>
                  <a:pt x="13168" y="958148"/>
                </a:lnTo>
                <a:lnTo>
                  <a:pt x="16658" y="1005704"/>
                </a:lnTo>
                <a:lnTo>
                  <a:pt x="20550" y="1053147"/>
                </a:lnTo>
                <a:lnTo>
                  <a:pt x="20675" y="1054518"/>
                </a:lnTo>
                <a:lnTo>
                  <a:pt x="24843" y="1100475"/>
                </a:lnTo>
                <a:lnTo>
                  <a:pt x="29536" y="1147687"/>
                </a:lnTo>
                <a:lnTo>
                  <a:pt x="34625" y="1194781"/>
                </a:lnTo>
                <a:lnTo>
                  <a:pt x="40110" y="1241756"/>
                </a:lnTo>
                <a:lnTo>
                  <a:pt x="45989" y="1288609"/>
                </a:lnTo>
                <a:lnTo>
                  <a:pt x="52261" y="1335338"/>
                </a:lnTo>
                <a:lnTo>
                  <a:pt x="58923" y="1381943"/>
                </a:lnTo>
                <a:lnTo>
                  <a:pt x="65973" y="1428422"/>
                </a:lnTo>
                <a:lnTo>
                  <a:pt x="73411" y="1474772"/>
                </a:lnTo>
                <a:lnTo>
                  <a:pt x="81235" y="1520992"/>
                </a:lnTo>
                <a:lnTo>
                  <a:pt x="89442" y="1567081"/>
                </a:lnTo>
                <a:lnTo>
                  <a:pt x="97968" y="1613050"/>
                </a:lnTo>
                <a:lnTo>
                  <a:pt x="98023" y="1613331"/>
                </a:lnTo>
                <a:lnTo>
                  <a:pt x="107000" y="1658856"/>
                </a:lnTo>
                <a:lnTo>
                  <a:pt x="116348" y="1704539"/>
                </a:lnTo>
                <a:lnTo>
                  <a:pt x="126073" y="1750084"/>
                </a:lnTo>
                <a:lnTo>
                  <a:pt x="136174" y="1795489"/>
                </a:lnTo>
                <a:lnTo>
                  <a:pt x="146648" y="1840752"/>
                </a:lnTo>
                <a:lnTo>
                  <a:pt x="157493" y="1885871"/>
                </a:lnTo>
                <a:lnTo>
                  <a:pt x="168709" y="1930845"/>
                </a:lnTo>
                <a:lnTo>
                  <a:pt x="180293" y="1975672"/>
                </a:lnTo>
                <a:lnTo>
                  <a:pt x="192244" y="2020351"/>
                </a:lnTo>
                <a:lnTo>
                  <a:pt x="204560" y="2064879"/>
                </a:lnTo>
                <a:lnTo>
                  <a:pt x="217239" y="2109255"/>
                </a:lnTo>
                <a:lnTo>
                  <a:pt x="230280" y="2153477"/>
                </a:lnTo>
                <a:lnTo>
                  <a:pt x="243680" y="2197543"/>
                </a:lnTo>
                <a:lnTo>
                  <a:pt x="257439" y="2241453"/>
                </a:lnTo>
                <a:lnTo>
                  <a:pt x="271555" y="2285203"/>
                </a:lnTo>
                <a:lnTo>
                  <a:pt x="286025" y="2328793"/>
                </a:lnTo>
                <a:lnTo>
                  <a:pt x="300848" y="2372221"/>
                </a:lnTo>
                <a:lnTo>
                  <a:pt x="316022" y="2415484"/>
                </a:lnTo>
                <a:lnTo>
                  <a:pt x="331547" y="2458582"/>
                </a:lnTo>
                <a:lnTo>
                  <a:pt x="347419" y="2501512"/>
                </a:lnTo>
                <a:lnTo>
                  <a:pt x="363638" y="2544274"/>
                </a:lnTo>
                <a:lnTo>
                  <a:pt x="380201" y="2586864"/>
                </a:lnTo>
                <a:lnTo>
                  <a:pt x="397089" y="2629290"/>
                </a:lnTo>
                <a:lnTo>
                  <a:pt x="414354" y="2671526"/>
                </a:lnTo>
                <a:lnTo>
                  <a:pt x="431940" y="2713594"/>
                </a:lnTo>
                <a:lnTo>
                  <a:pt x="449865" y="2755484"/>
                </a:lnTo>
                <a:lnTo>
                  <a:pt x="468125" y="2797195"/>
                </a:lnTo>
                <a:lnTo>
                  <a:pt x="486720" y="2838724"/>
                </a:lnTo>
                <a:lnTo>
                  <a:pt x="505647" y="2880071"/>
                </a:lnTo>
                <a:lnTo>
                  <a:pt x="524827" y="2921274"/>
                </a:lnTo>
                <a:lnTo>
                  <a:pt x="524902" y="2921431"/>
                </a:lnTo>
                <a:lnTo>
                  <a:pt x="544493" y="2962210"/>
                </a:lnTo>
                <a:lnTo>
                  <a:pt x="564408" y="3002999"/>
                </a:lnTo>
                <a:lnTo>
                  <a:pt x="584649" y="3043598"/>
                </a:lnTo>
                <a:lnTo>
                  <a:pt x="605214" y="3084005"/>
                </a:lnTo>
                <a:lnTo>
                  <a:pt x="626101" y="3124220"/>
                </a:lnTo>
                <a:lnTo>
                  <a:pt x="647309" y="3164240"/>
                </a:lnTo>
                <a:lnTo>
                  <a:pt x="668836" y="3204064"/>
                </a:lnTo>
                <a:lnTo>
                  <a:pt x="690681" y="3243689"/>
                </a:lnTo>
                <a:lnTo>
                  <a:pt x="712841" y="3283115"/>
                </a:lnTo>
                <a:lnTo>
                  <a:pt x="735315" y="3322339"/>
                </a:lnTo>
                <a:lnTo>
                  <a:pt x="758101" y="3361361"/>
                </a:lnTo>
                <a:lnTo>
                  <a:pt x="781198" y="3400177"/>
                </a:lnTo>
                <a:lnTo>
                  <a:pt x="804604" y="3438786"/>
                </a:lnTo>
                <a:lnTo>
                  <a:pt x="828316" y="3477188"/>
                </a:lnTo>
                <a:lnTo>
                  <a:pt x="852334" y="3515379"/>
                </a:lnTo>
                <a:lnTo>
                  <a:pt x="876656" y="3553359"/>
                </a:lnTo>
                <a:lnTo>
                  <a:pt x="901279" y="3591125"/>
                </a:lnTo>
                <a:lnTo>
                  <a:pt x="926203" y="3628676"/>
                </a:lnTo>
                <a:lnTo>
                  <a:pt x="951426" y="3666010"/>
                </a:lnTo>
                <a:lnTo>
                  <a:pt x="976945" y="3703126"/>
                </a:lnTo>
                <a:lnTo>
                  <a:pt x="1002760" y="3740022"/>
                </a:lnTo>
                <a:lnTo>
                  <a:pt x="1028868" y="3776695"/>
                </a:lnTo>
                <a:lnTo>
                  <a:pt x="1055268" y="3813145"/>
                </a:lnTo>
                <a:lnTo>
                  <a:pt x="1081958" y="3849370"/>
                </a:lnTo>
                <a:lnTo>
                  <a:pt x="1108936" y="3885367"/>
                </a:lnTo>
                <a:lnTo>
                  <a:pt x="1136201" y="3921136"/>
                </a:lnTo>
                <a:lnTo>
                  <a:pt x="1163750" y="3956675"/>
                </a:lnTo>
                <a:lnTo>
                  <a:pt x="1191583" y="3991981"/>
                </a:lnTo>
                <a:lnTo>
                  <a:pt x="1219698" y="4027053"/>
                </a:lnTo>
                <a:lnTo>
                  <a:pt x="1248092" y="4061890"/>
                </a:lnTo>
                <a:lnTo>
                  <a:pt x="1276765" y="4096490"/>
                </a:lnTo>
                <a:lnTo>
                  <a:pt x="1305714" y="4130850"/>
                </a:lnTo>
                <a:lnTo>
                  <a:pt x="1334938" y="4164970"/>
                </a:lnTo>
                <a:lnTo>
                  <a:pt x="1364435" y="4198848"/>
                </a:lnTo>
                <a:lnTo>
                  <a:pt x="1394203" y="4232482"/>
                </a:lnTo>
                <a:lnTo>
                  <a:pt x="1424240" y="4265869"/>
                </a:lnTo>
                <a:lnTo>
                  <a:pt x="1454546" y="4299010"/>
                </a:lnTo>
                <a:lnTo>
                  <a:pt x="1485118" y="4331901"/>
                </a:lnTo>
                <a:lnTo>
                  <a:pt x="1501584" y="4349330"/>
                </a:lnTo>
              </a:path>
            </a:pathLst>
          </a:custGeom>
          <a:ln w="123824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96646" y="4964843"/>
            <a:ext cx="2094864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434" b="0">
                <a:solidFill>
                  <a:srgbClr val="000000"/>
                </a:solidFill>
                <a:latin typeface="Trebuchet MS"/>
                <a:cs typeface="Trebuchet MS"/>
              </a:rPr>
              <a:t>BRITT</a:t>
            </a:r>
            <a:endParaRPr sz="5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0908" y="4964843"/>
            <a:ext cx="272669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670" b="0">
                <a:solidFill>
                  <a:srgbClr val="000000"/>
                </a:solidFill>
                <a:latin typeface="Trebuchet MS"/>
                <a:cs typeface="Trebuchet MS"/>
              </a:rPr>
              <a:t>CARRIE</a:t>
            </a:r>
            <a:endParaRPr sz="5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70479" y="5835121"/>
            <a:ext cx="552450" cy="4451985"/>
          </a:xfrm>
          <a:custGeom>
            <a:avLst/>
            <a:gdLst/>
            <a:ahLst/>
            <a:cxnLst/>
            <a:rect l="l" t="t" r="r" b="b"/>
            <a:pathLst>
              <a:path w="552450" h="4451984">
                <a:moveTo>
                  <a:pt x="0" y="4451878"/>
                </a:moveTo>
                <a:lnTo>
                  <a:pt x="12021" y="4408506"/>
                </a:lnTo>
                <a:lnTo>
                  <a:pt x="24684" y="4361898"/>
                </a:lnTo>
                <a:lnTo>
                  <a:pt x="28063" y="4349211"/>
                </a:lnTo>
              </a:path>
              <a:path w="552450" h="4451984">
                <a:moveTo>
                  <a:pt x="28063" y="4349211"/>
                </a:moveTo>
                <a:lnTo>
                  <a:pt x="37225" y="4314809"/>
                </a:lnTo>
                <a:lnTo>
                  <a:pt x="49642" y="4267243"/>
                </a:lnTo>
                <a:lnTo>
                  <a:pt x="61166" y="4222211"/>
                </a:lnTo>
              </a:path>
              <a:path w="552450" h="4451984">
                <a:moveTo>
                  <a:pt x="61166" y="4222211"/>
                </a:moveTo>
                <a:lnTo>
                  <a:pt x="61935" y="4219205"/>
                </a:lnTo>
                <a:lnTo>
                  <a:pt x="74103" y="4170699"/>
                </a:lnTo>
                <a:lnTo>
                  <a:pt x="86145" y="4121728"/>
                </a:lnTo>
                <a:lnTo>
                  <a:pt x="92536" y="4095211"/>
                </a:lnTo>
              </a:path>
              <a:path w="552450" h="4451984">
                <a:moveTo>
                  <a:pt x="92536" y="4095211"/>
                </a:moveTo>
                <a:lnTo>
                  <a:pt x="98059" y="4072296"/>
                </a:lnTo>
                <a:lnTo>
                  <a:pt x="109844" y="4022407"/>
                </a:lnTo>
                <a:lnTo>
                  <a:pt x="121501" y="3972064"/>
                </a:lnTo>
                <a:lnTo>
                  <a:pt x="122375" y="3968211"/>
                </a:lnTo>
              </a:path>
              <a:path w="552450" h="4451984">
                <a:moveTo>
                  <a:pt x="122375" y="3968211"/>
                </a:moveTo>
                <a:lnTo>
                  <a:pt x="133026" y="3921273"/>
                </a:lnTo>
                <a:lnTo>
                  <a:pt x="144421" y="3870035"/>
                </a:lnTo>
                <a:lnTo>
                  <a:pt x="150702" y="3841211"/>
                </a:lnTo>
              </a:path>
              <a:path w="552450" h="4451984">
                <a:moveTo>
                  <a:pt x="150702" y="3841211"/>
                </a:moveTo>
                <a:lnTo>
                  <a:pt x="155683" y="3818357"/>
                </a:lnTo>
                <a:lnTo>
                  <a:pt x="166812" y="3766240"/>
                </a:lnTo>
                <a:lnTo>
                  <a:pt x="177701" y="3714189"/>
                </a:lnTo>
              </a:path>
              <a:path w="552450" h="4451984">
                <a:moveTo>
                  <a:pt x="177697" y="3714211"/>
                </a:moveTo>
                <a:lnTo>
                  <a:pt x="177806" y="3713689"/>
                </a:lnTo>
                <a:lnTo>
                  <a:pt x="188665" y="3660709"/>
                </a:lnTo>
                <a:lnTo>
                  <a:pt x="199387" y="3607302"/>
                </a:lnTo>
                <a:lnTo>
                  <a:pt x="203338" y="3587211"/>
                </a:lnTo>
              </a:path>
              <a:path w="552450" h="4451984">
                <a:moveTo>
                  <a:pt x="203338" y="3587211"/>
                </a:moveTo>
                <a:lnTo>
                  <a:pt x="209972" y="3553473"/>
                </a:lnTo>
                <a:lnTo>
                  <a:pt x="220419" y="3499225"/>
                </a:lnTo>
                <a:lnTo>
                  <a:pt x="227775" y="3460211"/>
                </a:lnTo>
              </a:path>
              <a:path w="552450" h="4451984">
                <a:moveTo>
                  <a:pt x="227775" y="3460211"/>
                </a:moveTo>
                <a:lnTo>
                  <a:pt x="230726" y="3444562"/>
                </a:lnTo>
                <a:lnTo>
                  <a:pt x="240893" y="3389489"/>
                </a:lnTo>
                <a:lnTo>
                  <a:pt x="250918" y="3334009"/>
                </a:lnTo>
                <a:lnTo>
                  <a:pt x="251059" y="3333211"/>
                </a:lnTo>
              </a:path>
              <a:path w="552450" h="4451984">
                <a:moveTo>
                  <a:pt x="251059" y="3333211"/>
                </a:moveTo>
                <a:lnTo>
                  <a:pt x="260801" y="3278125"/>
                </a:lnTo>
                <a:lnTo>
                  <a:pt x="270540" y="3221843"/>
                </a:lnTo>
                <a:lnTo>
                  <a:pt x="273187" y="3206211"/>
                </a:lnTo>
              </a:path>
              <a:path w="552450" h="4451984">
                <a:moveTo>
                  <a:pt x="273187" y="3206211"/>
                </a:moveTo>
                <a:lnTo>
                  <a:pt x="280135" y="3165165"/>
                </a:lnTo>
                <a:lnTo>
                  <a:pt x="289585" y="3108095"/>
                </a:lnTo>
                <a:lnTo>
                  <a:pt x="294261" y="3079211"/>
                </a:lnTo>
              </a:path>
              <a:path w="552450" h="4451984">
                <a:moveTo>
                  <a:pt x="294261" y="3079211"/>
                </a:moveTo>
                <a:lnTo>
                  <a:pt x="298888" y="3050638"/>
                </a:lnTo>
                <a:lnTo>
                  <a:pt x="308043" y="2992796"/>
                </a:lnTo>
                <a:lnTo>
                  <a:pt x="314322" y="2952211"/>
                </a:lnTo>
              </a:path>
              <a:path w="552450" h="4451984">
                <a:moveTo>
                  <a:pt x="314322" y="2952211"/>
                </a:moveTo>
                <a:lnTo>
                  <a:pt x="317050" y="2934575"/>
                </a:lnTo>
                <a:lnTo>
                  <a:pt x="325908" y="2875978"/>
                </a:lnTo>
                <a:lnTo>
                  <a:pt x="333404" y="2825211"/>
                </a:lnTo>
              </a:path>
              <a:path w="552450" h="4451984">
                <a:moveTo>
                  <a:pt x="333404" y="2825211"/>
                </a:moveTo>
                <a:lnTo>
                  <a:pt x="334615" y="2817008"/>
                </a:lnTo>
                <a:lnTo>
                  <a:pt x="343170" y="2757670"/>
                </a:lnTo>
                <a:lnTo>
                  <a:pt x="351540" y="2698207"/>
                </a:lnTo>
              </a:path>
              <a:path w="552450" h="4451984">
                <a:moveTo>
                  <a:pt x="351539" y="2698211"/>
                </a:moveTo>
                <a:lnTo>
                  <a:pt x="351573" y="2697968"/>
                </a:lnTo>
                <a:lnTo>
                  <a:pt x="359823" y="2637904"/>
                </a:lnTo>
                <a:lnTo>
                  <a:pt x="367917" y="2577484"/>
                </a:lnTo>
                <a:lnTo>
                  <a:pt x="368737" y="2571211"/>
                </a:lnTo>
              </a:path>
              <a:path w="552450" h="4451984">
                <a:moveTo>
                  <a:pt x="368737" y="2571211"/>
                </a:moveTo>
                <a:lnTo>
                  <a:pt x="375857" y="2516711"/>
                </a:lnTo>
                <a:lnTo>
                  <a:pt x="383640" y="2455588"/>
                </a:lnTo>
                <a:lnTo>
                  <a:pt x="385051" y="2444211"/>
                </a:lnTo>
              </a:path>
              <a:path w="552450" h="4451984">
                <a:moveTo>
                  <a:pt x="385051" y="2444211"/>
                </a:moveTo>
                <a:lnTo>
                  <a:pt x="391265" y="2394121"/>
                </a:lnTo>
                <a:lnTo>
                  <a:pt x="398732" y="2332311"/>
                </a:lnTo>
                <a:lnTo>
                  <a:pt x="400507" y="2317211"/>
                </a:lnTo>
              </a:path>
              <a:path w="552450" h="4451984">
                <a:moveTo>
                  <a:pt x="400507" y="2317211"/>
                </a:moveTo>
                <a:lnTo>
                  <a:pt x="406039" y="2270165"/>
                </a:lnTo>
                <a:lnTo>
                  <a:pt x="413186" y="2207684"/>
                </a:lnTo>
                <a:lnTo>
                  <a:pt x="415129" y="2190211"/>
                </a:lnTo>
              </a:path>
              <a:path w="552450" h="4451984">
                <a:moveTo>
                  <a:pt x="415129" y="2190211"/>
                </a:moveTo>
                <a:lnTo>
                  <a:pt x="420171" y="2144873"/>
                </a:lnTo>
                <a:lnTo>
                  <a:pt x="426993" y="2081737"/>
                </a:lnTo>
                <a:lnTo>
                  <a:pt x="428937" y="2063211"/>
                </a:lnTo>
              </a:path>
              <a:path w="552450" h="4451984">
                <a:moveTo>
                  <a:pt x="428937" y="2063211"/>
                </a:moveTo>
                <a:lnTo>
                  <a:pt x="433652" y="2018278"/>
                </a:lnTo>
                <a:lnTo>
                  <a:pt x="440146" y="1954501"/>
                </a:lnTo>
                <a:lnTo>
                  <a:pt x="441953" y="1936211"/>
                </a:lnTo>
              </a:path>
              <a:path w="552450" h="4451984">
                <a:moveTo>
                  <a:pt x="441953" y="1936211"/>
                </a:moveTo>
                <a:lnTo>
                  <a:pt x="446475" y="1890409"/>
                </a:lnTo>
                <a:lnTo>
                  <a:pt x="452637" y="1826007"/>
                </a:lnTo>
                <a:lnTo>
                  <a:pt x="454193" y="1809211"/>
                </a:lnTo>
              </a:path>
              <a:path w="552450" h="4451984">
                <a:moveTo>
                  <a:pt x="454193" y="1809211"/>
                </a:moveTo>
                <a:lnTo>
                  <a:pt x="458632" y="1761298"/>
                </a:lnTo>
                <a:lnTo>
                  <a:pt x="464458" y="1696286"/>
                </a:lnTo>
                <a:lnTo>
                  <a:pt x="465677" y="1682211"/>
                </a:lnTo>
              </a:path>
              <a:path w="552450" h="4451984">
                <a:moveTo>
                  <a:pt x="465677" y="1682211"/>
                </a:moveTo>
                <a:lnTo>
                  <a:pt x="470114" y="1630975"/>
                </a:lnTo>
                <a:lnTo>
                  <a:pt x="475600" y="1565369"/>
                </a:lnTo>
                <a:lnTo>
                  <a:pt x="476419" y="1555211"/>
                </a:lnTo>
              </a:path>
              <a:path w="552450" h="4451984">
                <a:moveTo>
                  <a:pt x="476419" y="1555211"/>
                </a:moveTo>
                <a:lnTo>
                  <a:pt x="480914" y="1499471"/>
                </a:lnTo>
                <a:lnTo>
                  <a:pt x="486056" y="1433286"/>
                </a:lnTo>
                <a:lnTo>
                  <a:pt x="491023" y="1366817"/>
                </a:lnTo>
                <a:lnTo>
                  <a:pt x="495735" y="1301205"/>
                </a:lnTo>
              </a:path>
              <a:path w="552450" h="4451984">
                <a:moveTo>
                  <a:pt x="495734" y="1301211"/>
                </a:moveTo>
                <a:lnTo>
                  <a:pt x="495817" y="1300068"/>
                </a:lnTo>
                <a:lnTo>
                  <a:pt x="500434" y="1233043"/>
                </a:lnTo>
                <a:lnTo>
                  <a:pt x="504316" y="1174211"/>
                </a:lnTo>
              </a:path>
              <a:path w="552450" h="4451984">
                <a:moveTo>
                  <a:pt x="504316" y="1174211"/>
                </a:moveTo>
                <a:lnTo>
                  <a:pt x="504875" y="1165747"/>
                </a:lnTo>
                <a:lnTo>
                  <a:pt x="509138" y="1098182"/>
                </a:lnTo>
                <a:lnTo>
                  <a:pt x="512208" y="1047211"/>
                </a:lnTo>
              </a:path>
              <a:path w="552450" h="4451984">
                <a:moveTo>
                  <a:pt x="512208" y="1047211"/>
                </a:moveTo>
                <a:lnTo>
                  <a:pt x="513223" y="1030352"/>
                </a:lnTo>
                <a:lnTo>
                  <a:pt x="517128" y="962262"/>
                </a:lnTo>
                <a:lnTo>
                  <a:pt x="519419" y="920211"/>
                </a:lnTo>
              </a:path>
              <a:path w="552450" h="4451984">
                <a:moveTo>
                  <a:pt x="519419" y="920211"/>
                </a:moveTo>
                <a:lnTo>
                  <a:pt x="520852" y="893915"/>
                </a:lnTo>
                <a:lnTo>
                  <a:pt x="524394" y="825316"/>
                </a:lnTo>
                <a:lnTo>
                  <a:pt x="525961" y="793211"/>
                </a:lnTo>
              </a:path>
              <a:path w="552450" h="4451984">
                <a:moveTo>
                  <a:pt x="525961" y="793211"/>
                </a:moveTo>
                <a:lnTo>
                  <a:pt x="527754" y="756467"/>
                </a:lnTo>
                <a:lnTo>
                  <a:pt x="530930" y="687373"/>
                </a:lnTo>
                <a:lnTo>
                  <a:pt x="531843" y="666211"/>
                </a:lnTo>
              </a:path>
              <a:path w="552450" h="4451984">
                <a:moveTo>
                  <a:pt x="531843" y="666211"/>
                </a:moveTo>
                <a:lnTo>
                  <a:pt x="533922" y="618038"/>
                </a:lnTo>
                <a:lnTo>
                  <a:pt x="536728" y="548466"/>
                </a:lnTo>
                <a:lnTo>
                  <a:pt x="539347" y="478660"/>
                </a:lnTo>
                <a:lnTo>
                  <a:pt x="541654" y="412207"/>
                </a:lnTo>
              </a:path>
              <a:path w="552450" h="4451984">
                <a:moveTo>
                  <a:pt x="541653" y="412211"/>
                </a:moveTo>
                <a:lnTo>
                  <a:pt x="541778" y="408624"/>
                </a:lnTo>
                <a:lnTo>
                  <a:pt x="544020" y="338362"/>
                </a:lnTo>
                <a:lnTo>
                  <a:pt x="545569" y="285211"/>
                </a:lnTo>
              </a:path>
              <a:path w="552450" h="4451984">
                <a:moveTo>
                  <a:pt x="545569" y="285211"/>
                </a:moveTo>
                <a:lnTo>
                  <a:pt x="546073" y="267879"/>
                </a:lnTo>
                <a:lnTo>
                  <a:pt x="547935" y="197177"/>
                </a:lnTo>
                <a:lnTo>
                  <a:pt x="548853" y="158211"/>
                </a:lnTo>
              </a:path>
              <a:path w="552450" h="4451984">
                <a:moveTo>
                  <a:pt x="548853" y="158211"/>
                </a:moveTo>
                <a:lnTo>
                  <a:pt x="549606" y="126261"/>
                </a:lnTo>
                <a:lnTo>
                  <a:pt x="551083" y="55134"/>
                </a:lnTo>
                <a:lnTo>
                  <a:pt x="551514" y="31211"/>
                </a:lnTo>
              </a:path>
              <a:path w="552450" h="4451984">
                <a:moveTo>
                  <a:pt x="551514" y="31211"/>
                </a:moveTo>
                <a:lnTo>
                  <a:pt x="552076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4086656" y="5374910"/>
            <a:ext cx="209550" cy="10795"/>
          </a:xfrm>
          <a:custGeom>
            <a:avLst/>
            <a:gdLst/>
            <a:ahLst/>
            <a:cxnLst/>
            <a:rect l="l" t="t" r="r" b="b"/>
            <a:pathLst>
              <a:path w="209550" h="10795">
                <a:moveTo>
                  <a:pt x="0" y="0"/>
                </a:moveTo>
                <a:lnTo>
                  <a:pt x="39560" y="2560"/>
                </a:lnTo>
                <a:lnTo>
                  <a:pt x="87336" y="5240"/>
                </a:lnTo>
                <a:lnTo>
                  <a:pt x="135221" y="7512"/>
                </a:lnTo>
                <a:lnTo>
                  <a:pt x="183211" y="9375"/>
                </a:lnTo>
                <a:lnTo>
                  <a:pt x="209538" y="1017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4629520" y="5374910"/>
            <a:ext cx="209550" cy="10795"/>
          </a:xfrm>
          <a:custGeom>
            <a:avLst/>
            <a:gdLst/>
            <a:ahLst/>
            <a:cxnLst/>
            <a:rect l="l" t="t" r="r" b="b"/>
            <a:pathLst>
              <a:path w="209550" h="10795">
                <a:moveTo>
                  <a:pt x="0" y="10170"/>
                </a:moveTo>
                <a:lnTo>
                  <a:pt x="26326" y="9375"/>
                </a:lnTo>
                <a:lnTo>
                  <a:pt x="74316" y="7512"/>
                </a:lnTo>
                <a:lnTo>
                  <a:pt x="122201" y="5240"/>
                </a:lnTo>
                <a:lnTo>
                  <a:pt x="169977" y="2560"/>
                </a:lnTo>
                <a:lnTo>
                  <a:pt x="209538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3931189" y="5362210"/>
            <a:ext cx="155575" cy="12700"/>
          </a:xfrm>
          <a:custGeom>
            <a:avLst/>
            <a:gdLst/>
            <a:ahLst/>
            <a:cxnLst/>
            <a:rect l="l" t="t" r="r" b="b"/>
            <a:pathLst>
              <a:path w="155575" h="12700">
                <a:moveTo>
                  <a:pt x="0" y="0"/>
                </a:moveTo>
                <a:lnTo>
                  <a:pt x="5032" y="500"/>
                </a:lnTo>
                <a:lnTo>
                  <a:pt x="52360" y="4793"/>
                </a:lnTo>
                <a:lnTo>
                  <a:pt x="99804" y="8685"/>
                </a:lnTo>
                <a:lnTo>
                  <a:pt x="147359" y="12175"/>
                </a:lnTo>
                <a:lnTo>
                  <a:pt x="155466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4839058" y="5362210"/>
            <a:ext cx="155575" cy="12700"/>
          </a:xfrm>
          <a:custGeom>
            <a:avLst/>
            <a:gdLst/>
            <a:ahLst/>
            <a:cxnLst/>
            <a:rect l="l" t="t" r="r" b="b"/>
            <a:pathLst>
              <a:path w="155575" h="12700">
                <a:moveTo>
                  <a:pt x="0" y="12699"/>
                </a:moveTo>
                <a:lnTo>
                  <a:pt x="8107" y="12175"/>
                </a:lnTo>
                <a:lnTo>
                  <a:pt x="55662" y="8685"/>
                </a:lnTo>
                <a:lnTo>
                  <a:pt x="103106" y="4793"/>
                </a:lnTo>
                <a:lnTo>
                  <a:pt x="150434" y="500"/>
                </a:lnTo>
                <a:lnTo>
                  <a:pt x="155466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3812639" y="5349510"/>
            <a:ext cx="118745" cy="12700"/>
          </a:xfrm>
          <a:custGeom>
            <a:avLst/>
            <a:gdLst/>
            <a:ahLst/>
            <a:cxnLst/>
            <a:rect l="l" t="t" r="r" b="b"/>
            <a:pathLst>
              <a:path w="118744" h="12700">
                <a:moveTo>
                  <a:pt x="0" y="0"/>
                </a:moveTo>
                <a:lnTo>
                  <a:pt x="29276" y="3418"/>
                </a:lnTo>
                <a:lnTo>
                  <a:pt x="76370" y="8508"/>
                </a:lnTo>
                <a:lnTo>
                  <a:pt x="118550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4994525" y="5349510"/>
            <a:ext cx="118745" cy="12700"/>
          </a:xfrm>
          <a:custGeom>
            <a:avLst/>
            <a:gdLst/>
            <a:ahLst/>
            <a:cxnLst/>
            <a:rect l="l" t="t" r="r" b="b"/>
            <a:pathLst>
              <a:path w="118744" h="12700">
                <a:moveTo>
                  <a:pt x="0" y="12699"/>
                </a:moveTo>
                <a:lnTo>
                  <a:pt x="42179" y="8508"/>
                </a:lnTo>
                <a:lnTo>
                  <a:pt x="89273" y="3418"/>
                </a:lnTo>
                <a:lnTo>
                  <a:pt x="118550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3712662" y="5336810"/>
            <a:ext cx="100330" cy="12700"/>
          </a:xfrm>
          <a:custGeom>
            <a:avLst/>
            <a:gdLst/>
            <a:ahLst/>
            <a:cxnLst/>
            <a:rect l="l" t="t" r="r" b="b"/>
            <a:pathLst>
              <a:path w="100330" h="12700">
                <a:moveTo>
                  <a:pt x="0" y="0"/>
                </a:moveTo>
                <a:lnTo>
                  <a:pt x="35425" y="4754"/>
                </a:lnTo>
                <a:lnTo>
                  <a:pt x="82278" y="10633"/>
                </a:lnTo>
                <a:lnTo>
                  <a:pt x="99976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5113075" y="5336810"/>
            <a:ext cx="100330" cy="12700"/>
          </a:xfrm>
          <a:custGeom>
            <a:avLst/>
            <a:gdLst/>
            <a:ahLst/>
            <a:cxnLst/>
            <a:rect l="l" t="t" r="r" b="b"/>
            <a:pathLst>
              <a:path w="100330" h="12700">
                <a:moveTo>
                  <a:pt x="0" y="12699"/>
                </a:moveTo>
                <a:lnTo>
                  <a:pt x="17697" y="10633"/>
                </a:lnTo>
                <a:lnTo>
                  <a:pt x="64550" y="4754"/>
                </a:lnTo>
                <a:lnTo>
                  <a:pt x="99976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3624951" y="5324110"/>
            <a:ext cx="88265" cy="12700"/>
          </a:xfrm>
          <a:custGeom>
            <a:avLst/>
            <a:gdLst/>
            <a:ahLst/>
            <a:cxnLst/>
            <a:rect l="l" t="t" r="r" b="b"/>
            <a:pathLst>
              <a:path w="88265" h="12700">
                <a:moveTo>
                  <a:pt x="0" y="0"/>
                </a:moveTo>
                <a:lnTo>
                  <a:pt x="29802" y="4521"/>
                </a:lnTo>
                <a:lnTo>
                  <a:pt x="76407" y="11182"/>
                </a:lnTo>
                <a:lnTo>
                  <a:pt x="87711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5213052" y="5324110"/>
            <a:ext cx="88265" cy="12700"/>
          </a:xfrm>
          <a:custGeom>
            <a:avLst/>
            <a:gdLst/>
            <a:ahLst/>
            <a:cxnLst/>
            <a:rect l="l" t="t" r="r" b="b"/>
            <a:pathLst>
              <a:path w="88265" h="12700">
                <a:moveTo>
                  <a:pt x="0" y="12699"/>
                </a:moveTo>
                <a:lnTo>
                  <a:pt x="11303" y="11182"/>
                </a:lnTo>
                <a:lnTo>
                  <a:pt x="57908" y="4521"/>
                </a:lnTo>
                <a:lnTo>
                  <a:pt x="87711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3472976" y="5298710"/>
            <a:ext cx="152400" cy="25400"/>
          </a:xfrm>
          <a:custGeom>
            <a:avLst/>
            <a:gdLst/>
            <a:ahLst/>
            <a:cxnLst/>
            <a:rect l="l" t="t" r="r" b="b"/>
            <a:pathLst>
              <a:path w="152400" h="25400">
                <a:moveTo>
                  <a:pt x="0" y="0"/>
                </a:moveTo>
                <a:lnTo>
                  <a:pt x="42729" y="7608"/>
                </a:lnTo>
                <a:lnTo>
                  <a:pt x="88949" y="15432"/>
                </a:lnTo>
                <a:lnTo>
                  <a:pt x="135300" y="22870"/>
                </a:lnTo>
                <a:lnTo>
                  <a:pt x="151975" y="253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300763" y="5298710"/>
            <a:ext cx="152400" cy="25400"/>
          </a:xfrm>
          <a:custGeom>
            <a:avLst/>
            <a:gdLst/>
            <a:ahLst/>
            <a:cxnLst/>
            <a:rect l="l" t="t" r="r" b="b"/>
            <a:pathLst>
              <a:path w="152400" h="25400">
                <a:moveTo>
                  <a:pt x="0" y="25399"/>
                </a:moveTo>
                <a:lnTo>
                  <a:pt x="16675" y="22870"/>
                </a:lnTo>
                <a:lnTo>
                  <a:pt x="63025" y="15432"/>
                </a:lnTo>
                <a:lnTo>
                  <a:pt x="109246" y="7608"/>
                </a:lnTo>
                <a:lnTo>
                  <a:pt x="151975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3342444" y="5273310"/>
            <a:ext cx="130810" cy="25400"/>
          </a:xfrm>
          <a:custGeom>
            <a:avLst/>
            <a:gdLst/>
            <a:ahLst/>
            <a:cxnLst/>
            <a:rect l="l" t="t" r="r" b="b"/>
            <a:pathLst>
              <a:path w="130809" h="25400">
                <a:moveTo>
                  <a:pt x="0" y="0"/>
                </a:moveTo>
                <a:lnTo>
                  <a:pt x="35397" y="7243"/>
                </a:lnTo>
                <a:lnTo>
                  <a:pt x="81217" y="16212"/>
                </a:lnTo>
                <a:lnTo>
                  <a:pt x="127172" y="24801"/>
                </a:lnTo>
                <a:lnTo>
                  <a:pt x="130531" y="253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5452740" y="5273310"/>
            <a:ext cx="130810" cy="25400"/>
          </a:xfrm>
          <a:custGeom>
            <a:avLst/>
            <a:gdLst/>
            <a:ahLst/>
            <a:cxnLst/>
            <a:rect l="l" t="t" r="r" b="b"/>
            <a:pathLst>
              <a:path w="130809" h="25400">
                <a:moveTo>
                  <a:pt x="0" y="25399"/>
                </a:moveTo>
                <a:lnTo>
                  <a:pt x="3358" y="24801"/>
                </a:lnTo>
                <a:lnTo>
                  <a:pt x="49314" y="16212"/>
                </a:lnTo>
                <a:lnTo>
                  <a:pt x="95134" y="7243"/>
                </a:lnTo>
                <a:lnTo>
                  <a:pt x="130531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8966779" y="-2"/>
            <a:ext cx="4375785" cy="5273675"/>
          </a:xfrm>
          <a:custGeom>
            <a:avLst/>
            <a:gdLst/>
            <a:ahLst/>
            <a:cxnLst/>
            <a:rect l="l" t="t" r="r" b="b"/>
            <a:pathLst>
              <a:path w="4375784" h="5273675">
                <a:moveTo>
                  <a:pt x="0" y="0"/>
                </a:moveTo>
                <a:lnTo>
                  <a:pt x="838" y="40910"/>
                </a:lnTo>
                <a:lnTo>
                  <a:pt x="2213" y="83412"/>
                </a:lnTo>
                <a:lnTo>
                  <a:pt x="4076" y="131403"/>
                </a:lnTo>
                <a:lnTo>
                  <a:pt x="6269" y="179292"/>
                </a:lnTo>
                <a:lnTo>
                  <a:pt x="6345" y="180613"/>
                </a:lnTo>
                <a:lnTo>
                  <a:pt x="9027" y="227064"/>
                </a:lnTo>
                <a:lnTo>
                  <a:pt x="12113" y="274731"/>
                </a:lnTo>
                <a:lnTo>
                  <a:pt x="15603" y="322287"/>
                </a:lnTo>
                <a:lnTo>
                  <a:pt x="19495" y="369730"/>
                </a:lnTo>
                <a:lnTo>
                  <a:pt x="19619" y="371102"/>
                </a:lnTo>
                <a:lnTo>
                  <a:pt x="23788" y="417059"/>
                </a:lnTo>
                <a:lnTo>
                  <a:pt x="28480" y="464271"/>
                </a:lnTo>
                <a:lnTo>
                  <a:pt x="33570" y="511365"/>
                </a:lnTo>
                <a:lnTo>
                  <a:pt x="39055" y="558339"/>
                </a:lnTo>
                <a:lnTo>
                  <a:pt x="44934" y="605192"/>
                </a:lnTo>
                <a:lnTo>
                  <a:pt x="51205" y="651922"/>
                </a:lnTo>
                <a:lnTo>
                  <a:pt x="57867" y="698527"/>
                </a:lnTo>
                <a:lnTo>
                  <a:pt x="64918" y="745005"/>
                </a:lnTo>
                <a:lnTo>
                  <a:pt x="72356" y="791355"/>
                </a:lnTo>
                <a:lnTo>
                  <a:pt x="80179" y="837576"/>
                </a:lnTo>
                <a:lnTo>
                  <a:pt x="88386" y="883664"/>
                </a:lnTo>
                <a:lnTo>
                  <a:pt x="96913" y="929633"/>
                </a:lnTo>
                <a:lnTo>
                  <a:pt x="105945" y="975439"/>
                </a:lnTo>
                <a:lnTo>
                  <a:pt x="115293" y="1021123"/>
                </a:lnTo>
                <a:lnTo>
                  <a:pt x="125018" y="1066668"/>
                </a:lnTo>
                <a:lnTo>
                  <a:pt x="135118" y="1112073"/>
                </a:lnTo>
                <a:lnTo>
                  <a:pt x="145592" y="1157335"/>
                </a:lnTo>
                <a:lnTo>
                  <a:pt x="156438" y="1202455"/>
                </a:lnTo>
                <a:lnTo>
                  <a:pt x="167654" y="1247429"/>
                </a:lnTo>
                <a:lnTo>
                  <a:pt x="179238" y="1292256"/>
                </a:lnTo>
                <a:lnTo>
                  <a:pt x="191189" y="1336934"/>
                </a:lnTo>
                <a:lnTo>
                  <a:pt x="203504" y="1381462"/>
                </a:lnTo>
                <a:lnTo>
                  <a:pt x="216184" y="1425838"/>
                </a:lnTo>
                <a:lnTo>
                  <a:pt x="229224" y="1470060"/>
                </a:lnTo>
                <a:lnTo>
                  <a:pt x="242625" y="1514127"/>
                </a:lnTo>
                <a:lnTo>
                  <a:pt x="256384" y="1558036"/>
                </a:lnTo>
                <a:lnTo>
                  <a:pt x="270499" y="1601787"/>
                </a:lnTo>
                <a:lnTo>
                  <a:pt x="284969" y="1645377"/>
                </a:lnTo>
                <a:lnTo>
                  <a:pt x="299793" y="1688804"/>
                </a:lnTo>
                <a:lnTo>
                  <a:pt x="314967" y="1732068"/>
                </a:lnTo>
                <a:lnTo>
                  <a:pt x="330491" y="1775166"/>
                </a:lnTo>
                <a:lnTo>
                  <a:pt x="346364" y="1818096"/>
                </a:lnTo>
                <a:lnTo>
                  <a:pt x="362582" y="1860857"/>
                </a:lnTo>
                <a:lnTo>
                  <a:pt x="379145" y="1903448"/>
                </a:lnTo>
                <a:lnTo>
                  <a:pt x="396034" y="1945873"/>
                </a:lnTo>
                <a:lnTo>
                  <a:pt x="413298" y="1988109"/>
                </a:lnTo>
                <a:lnTo>
                  <a:pt x="430885" y="2030177"/>
                </a:lnTo>
                <a:lnTo>
                  <a:pt x="448809" y="2072067"/>
                </a:lnTo>
                <a:lnTo>
                  <a:pt x="467070" y="2113778"/>
                </a:lnTo>
                <a:lnTo>
                  <a:pt x="485664" y="2155308"/>
                </a:lnTo>
                <a:lnTo>
                  <a:pt x="504592" y="2196655"/>
                </a:lnTo>
                <a:lnTo>
                  <a:pt x="523771" y="2237857"/>
                </a:lnTo>
                <a:lnTo>
                  <a:pt x="523847" y="2238014"/>
                </a:lnTo>
                <a:lnTo>
                  <a:pt x="543437" y="2278794"/>
                </a:lnTo>
                <a:lnTo>
                  <a:pt x="563352" y="2319582"/>
                </a:lnTo>
                <a:lnTo>
                  <a:pt x="583593" y="2360181"/>
                </a:lnTo>
                <a:lnTo>
                  <a:pt x="604158" y="2400589"/>
                </a:lnTo>
                <a:lnTo>
                  <a:pt x="625046" y="2440804"/>
                </a:lnTo>
                <a:lnTo>
                  <a:pt x="646254" y="2480824"/>
                </a:lnTo>
                <a:lnTo>
                  <a:pt x="667781" y="2520647"/>
                </a:lnTo>
                <a:lnTo>
                  <a:pt x="689626" y="2560273"/>
                </a:lnTo>
                <a:lnTo>
                  <a:pt x="711786" y="2599699"/>
                </a:lnTo>
                <a:lnTo>
                  <a:pt x="734260" y="2638923"/>
                </a:lnTo>
                <a:lnTo>
                  <a:pt x="757046" y="2677944"/>
                </a:lnTo>
                <a:lnTo>
                  <a:pt x="780143" y="2716760"/>
                </a:lnTo>
                <a:lnTo>
                  <a:pt x="803548" y="2755370"/>
                </a:lnTo>
                <a:lnTo>
                  <a:pt x="827261" y="2793771"/>
                </a:lnTo>
                <a:lnTo>
                  <a:pt x="851279" y="2831963"/>
                </a:lnTo>
                <a:lnTo>
                  <a:pt x="875600" y="2869942"/>
                </a:lnTo>
                <a:lnTo>
                  <a:pt x="900224" y="2907708"/>
                </a:lnTo>
                <a:lnTo>
                  <a:pt x="925148" y="2945259"/>
                </a:lnTo>
                <a:lnTo>
                  <a:pt x="950371" y="2982594"/>
                </a:lnTo>
                <a:lnTo>
                  <a:pt x="975890" y="3019710"/>
                </a:lnTo>
                <a:lnTo>
                  <a:pt x="1001705" y="3056605"/>
                </a:lnTo>
                <a:lnTo>
                  <a:pt x="1027813" y="3093279"/>
                </a:lnTo>
                <a:lnTo>
                  <a:pt x="1054212" y="3129729"/>
                </a:lnTo>
                <a:lnTo>
                  <a:pt x="1080902" y="3165953"/>
                </a:lnTo>
                <a:lnTo>
                  <a:pt x="1107880" y="3201951"/>
                </a:lnTo>
                <a:lnTo>
                  <a:pt x="1135145" y="3237720"/>
                </a:lnTo>
                <a:lnTo>
                  <a:pt x="1162695" y="3273258"/>
                </a:lnTo>
                <a:lnTo>
                  <a:pt x="1190528" y="3308564"/>
                </a:lnTo>
                <a:lnTo>
                  <a:pt x="1218643" y="3343637"/>
                </a:lnTo>
                <a:lnTo>
                  <a:pt x="1247037" y="3378474"/>
                </a:lnTo>
                <a:lnTo>
                  <a:pt x="1275710" y="3413073"/>
                </a:lnTo>
                <a:lnTo>
                  <a:pt x="1304659" y="3447434"/>
                </a:lnTo>
                <a:lnTo>
                  <a:pt x="1333882" y="3481554"/>
                </a:lnTo>
                <a:lnTo>
                  <a:pt x="1363379" y="3515432"/>
                </a:lnTo>
                <a:lnTo>
                  <a:pt x="1393147" y="3549065"/>
                </a:lnTo>
                <a:lnTo>
                  <a:pt x="1423185" y="3582453"/>
                </a:lnTo>
                <a:lnTo>
                  <a:pt x="1453491" y="3615593"/>
                </a:lnTo>
                <a:lnTo>
                  <a:pt x="1484063" y="3648484"/>
                </a:lnTo>
                <a:lnTo>
                  <a:pt x="1514899" y="3681125"/>
                </a:lnTo>
                <a:lnTo>
                  <a:pt x="1545998" y="3713512"/>
                </a:lnTo>
                <a:lnTo>
                  <a:pt x="1577358" y="3745646"/>
                </a:lnTo>
                <a:lnTo>
                  <a:pt x="1608978" y="3777523"/>
                </a:lnTo>
                <a:lnTo>
                  <a:pt x="1640855" y="3809143"/>
                </a:lnTo>
                <a:lnTo>
                  <a:pt x="1672989" y="3840503"/>
                </a:lnTo>
                <a:lnTo>
                  <a:pt x="1705376" y="3871602"/>
                </a:lnTo>
                <a:lnTo>
                  <a:pt x="1738017" y="3902438"/>
                </a:lnTo>
                <a:lnTo>
                  <a:pt x="1770908" y="3933010"/>
                </a:lnTo>
                <a:lnTo>
                  <a:pt x="1804048" y="3963316"/>
                </a:lnTo>
                <a:lnTo>
                  <a:pt x="1837436" y="3993353"/>
                </a:lnTo>
                <a:lnTo>
                  <a:pt x="1871069" y="4023122"/>
                </a:lnTo>
                <a:lnTo>
                  <a:pt x="1904947" y="4052618"/>
                </a:lnTo>
                <a:lnTo>
                  <a:pt x="1939067" y="4081842"/>
                </a:lnTo>
                <a:lnTo>
                  <a:pt x="1973428" y="4110791"/>
                </a:lnTo>
                <a:lnTo>
                  <a:pt x="2008027" y="4139464"/>
                </a:lnTo>
                <a:lnTo>
                  <a:pt x="2042864" y="4167858"/>
                </a:lnTo>
                <a:lnTo>
                  <a:pt x="2077936" y="4195973"/>
                </a:lnTo>
                <a:lnTo>
                  <a:pt x="2113243" y="4223806"/>
                </a:lnTo>
                <a:lnTo>
                  <a:pt x="2148781" y="4251356"/>
                </a:lnTo>
                <a:lnTo>
                  <a:pt x="2184550" y="4278620"/>
                </a:lnTo>
                <a:lnTo>
                  <a:pt x="2220548" y="4305599"/>
                </a:lnTo>
                <a:lnTo>
                  <a:pt x="2256772" y="4332289"/>
                </a:lnTo>
                <a:lnTo>
                  <a:pt x="2293110" y="4358796"/>
                </a:lnTo>
                <a:lnTo>
                  <a:pt x="2329896" y="4384796"/>
                </a:lnTo>
                <a:lnTo>
                  <a:pt x="2366791" y="4410611"/>
                </a:lnTo>
                <a:lnTo>
                  <a:pt x="2403907" y="4436130"/>
                </a:lnTo>
                <a:lnTo>
                  <a:pt x="2441241" y="4461353"/>
                </a:lnTo>
                <a:lnTo>
                  <a:pt x="2478792" y="4486277"/>
                </a:lnTo>
                <a:lnTo>
                  <a:pt x="2516559" y="4510900"/>
                </a:lnTo>
                <a:lnTo>
                  <a:pt x="2554538" y="4535222"/>
                </a:lnTo>
                <a:lnTo>
                  <a:pt x="2592730" y="4559240"/>
                </a:lnTo>
                <a:lnTo>
                  <a:pt x="2631131" y="4582953"/>
                </a:lnTo>
                <a:lnTo>
                  <a:pt x="2669741" y="4606358"/>
                </a:lnTo>
                <a:lnTo>
                  <a:pt x="2708557" y="4629455"/>
                </a:lnTo>
                <a:lnTo>
                  <a:pt x="2747578" y="4652241"/>
                </a:lnTo>
                <a:lnTo>
                  <a:pt x="2786802" y="4674715"/>
                </a:lnTo>
                <a:lnTo>
                  <a:pt x="2826228" y="4696875"/>
                </a:lnTo>
                <a:lnTo>
                  <a:pt x="2865854" y="4718720"/>
                </a:lnTo>
                <a:lnTo>
                  <a:pt x="2905677" y="4740247"/>
                </a:lnTo>
                <a:lnTo>
                  <a:pt x="2945697" y="4761455"/>
                </a:lnTo>
                <a:lnTo>
                  <a:pt x="2985912" y="4782342"/>
                </a:lnTo>
                <a:lnTo>
                  <a:pt x="3026320" y="4802908"/>
                </a:lnTo>
                <a:lnTo>
                  <a:pt x="3066919" y="4823148"/>
                </a:lnTo>
                <a:lnTo>
                  <a:pt x="3107707" y="4843063"/>
                </a:lnTo>
                <a:lnTo>
                  <a:pt x="3148683" y="4862651"/>
                </a:lnTo>
                <a:lnTo>
                  <a:pt x="3189846" y="4881909"/>
                </a:lnTo>
                <a:lnTo>
                  <a:pt x="3231193" y="4900837"/>
                </a:lnTo>
                <a:lnTo>
                  <a:pt x="3272723" y="4919431"/>
                </a:lnTo>
                <a:lnTo>
                  <a:pt x="3314434" y="4937692"/>
                </a:lnTo>
                <a:lnTo>
                  <a:pt x="3356324" y="4955616"/>
                </a:lnTo>
                <a:lnTo>
                  <a:pt x="3398391" y="4973203"/>
                </a:lnTo>
                <a:lnTo>
                  <a:pt x="3440635" y="4990450"/>
                </a:lnTo>
                <a:lnTo>
                  <a:pt x="3483053" y="5007356"/>
                </a:lnTo>
                <a:lnTo>
                  <a:pt x="3525644" y="5023919"/>
                </a:lnTo>
                <a:lnTo>
                  <a:pt x="3568405" y="5040137"/>
                </a:lnTo>
                <a:lnTo>
                  <a:pt x="3611335" y="5056009"/>
                </a:lnTo>
                <a:lnTo>
                  <a:pt x="3654433" y="5071534"/>
                </a:lnTo>
                <a:lnTo>
                  <a:pt x="3697697" y="5086708"/>
                </a:lnTo>
                <a:lnTo>
                  <a:pt x="3741124" y="5101532"/>
                </a:lnTo>
                <a:lnTo>
                  <a:pt x="3784714" y="5116002"/>
                </a:lnTo>
                <a:lnTo>
                  <a:pt x="3828465" y="5130117"/>
                </a:lnTo>
                <a:lnTo>
                  <a:pt x="3872374" y="5143876"/>
                </a:lnTo>
                <a:lnTo>
                  <a:pt x="3916441" y="5157277"/>
                </a:lnTo>
                <a:lnTo>
                  <a:pt x="3960663" y="5170317"/>
                </a:lnTo>
                <a:lnTo>
                  <a:pt x="4005039" y="5182996"/>
                </a:lnTo>
                <a:lnTo>
                  <a:pt x="4049567" y="5195312"/>
                </a:lnTo>
                <a:lnTo>
                  <a:pt x="4094245" y="5207263"/>
                </a:lnTo>
                <a:lnTo>
                  <a:pt x="4139072" y="5218847"/>
                </a:lnTo>
                <a:lnTo>
                  <a:pt x="4184046" y="5230063"/>
                </a:lnTo>
                <a:lnTo>
                  <a:pt x="4229165" y="5240909"/>
                </a:lnTo>
                <a:lnTo>
                  <a:pt x="4274428" y="5251382"/>
                </a:lnTo>
                <a:lnTo>
                  <a:pt x="4319833" y="5261483"/>
                </a:lnTo>
                <a:lnTo>
                  <a:pt x="4365378" y="5271208"/>
                </a:lnTo>
                <a:lnTo>
                  <a:pt x="4375664" y="5273313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5583270" y="3838497"/>
            <a:ext cx="2705100" cy="1435100"/>
          </a:xfrm>
          <a:custGeom>
            <a:avLst/>
            <a:gdLst/>
            <a:ahLst/>
            <a:cxnLst/>
            <a:rect l="l" t="t" r="r" b="b"/>
            <a:pathLst>
              <a:path w="2705100" h="1435100">
                <a:moveTo>
                  <a:pt x="0" y="1434813"/>
                </a:moveTo>
                <a:lnTo>
                  <a:pt x="55831" y="1422983"/>
                </a:lnTo>
                <a:lnTo>
                  <a:pt x="101236" y="1412883"/>
                </a:lnTo>
                <a:lnTo>
                  <a:pt x="146498" y="1402409"/>
                </a:lnTo>
                <a:lnTo>
                  <a:pt x="191618" y="1391564"/>
                </a:lnTo>
                <a:lnTo>
                  <a:pt x="236592" y="1380348"/>
                </a:lnTo>
                <a:lnTo>
                  <a:pt x="281419" y="1368764"/>
                </a:lnTo>
                <a:lnTo>
                  <a:pt x="326097" y="1356813"/>
                </a:lnTo>
                <a:lnTo>
                  <a:pt x="370625" y="1344497"/>
                </a:lnTo>
                <a:lnTo>
                  <a:pt x="415001" y="1331818"/>
                </a:lnTo>
                <a:lnTo>
                  <a:pt x="459223" y="1318777"/>
                </a:lnTo>
                <a:lnTo>
                  <a:pt x="503290" y="1305376"/>
                </a:lnTo>
                <a:lnTo>
                  <a:pt x="547199" y="1291618"/>
                </a:lnTo>
                <a:lnTo>
                  <a:pt x="590950" y="1277502"/>
                </a:lnTo>
                <a:lnTo>
                  <a:pt x="634540" y="1263032"/>
                </a:lnTo>
                <a:lnTo>
                  <a:pt x="677967" y="1248209"/>
                </a:lnTo>
                <a:lnTo>
                  <a:pt x="721231" y="1233034"/>
                </a:lnTo>
                <a:lnTo>
                  <a:pt x="764329" y="1217510"/>
                </a:lnTo>
                <a:lnTo>
                  <a:pt x="807259" y="1201638"/>
                </a:lnTo>
                <a:lnTo>
                  <a:pt x="850020" y="1185419"/>
                </a:lnTo>
                <a:lnTo>
                  <a:pt x="892611" y="1168856"/>
                </a:lnTo>
                <a:lnTo>
                  <a:pt x="935029" y="1151950"/>
                </a:lnTo>
                <a:lnTo>
                  <a:pt x="977272" y="1134703"/>
                </a:lnTo>
                <a:lnTo>
                  <a:pt x="1019340" y="1117117"/>
                </a:lnTo>
                <a:lnTo>
                  <a:pt x="1061230" y="1099192"/>
                </a:lnTo>
                <a:lnTo>
                  <a:pt x="1102941" y="1080932"/>
                </a:lnTo>
                <a:lnTo>
                  <a:pt x="1144471" y="1062337"/>
                </a:lnTo>
                <a:lnTo>
                  <a:pt x="1185818" y="1043410"/>
                </a:lnTo>
                <a:lnTo>
                  <a:pt x="1226980" y="1024152"/>
                </a:lnTo>
                <a:lnTo>
                  <a:pt x="1267957" y="1004564"/>
                </a:lnTo>
                <a:lnTo>
                  <a:pt x="1308745" y="984649"/>
                </a:lnTo>
                <a:lnTo>
                  <a:pt x="1349344" y="964408"/>
                </a:lnTo>
                <a:lnTo>
                  <a:pt x="1389752" y="943843"/>
                </a:lnTo>
                <a:lnTo>
                  <a:pt x="1429967" y="922956"/>
                </a:lnTo>
                <a:lnTo>
                  <a:pt x="1469987" y="901747"/>
                </a:lnTo>
                <a:lnTo>
                  <a:pt x="1509810" y="880220"/>
                </a:lnTo>
                <a:lnTo>
                  <a:pt x="1549436" y="858376"/>
                </a:lnTo>
                <a:lnTo>
                  <a:pt x="1588862" y="836216"/>
                </a:lnTo>
                <a:lnTo>
                  <a:pt x="1628086" y="813742"/>
                </a:lnTo>
                <a:lnTo>
                  <a:pt x="1667107" y="790955"/>
                </a:lnTo>
                <a:lnTo>
                  <a:pt x="1705923" y="767859"/>
                </a:lnTo>
                <a:lnTo>
                  <a:pt x="1744533" y="744453"/>
                </a:lnTo>
                <a:lnTo>
                  <a:pt x="1782934" y="720741"/>
                </a:lnTo>
                <a:lnTo>
                  <a:pt x="1821126" y="696723"/>
                </a:lnTo>
                <a:lnTo>
                  <a:pt x="1859105" y="672401"/>
                </a:lnTo>
                <a:lnTo>
                  <a:pt x="1896871" y="647777"/>
                </a:lnTo>
                <a:lnTo>
                  <a:pt x="1934422" y="622853"/>
                </a:lnTo>
                <a:lnTo>
                  <a:pt x="1971757" y="597631"/>
                </a:lnTo>
                <a:lnTo>
                  <a:pt x="2008872" y="572111"/>
                </a:lnTo>
                <a:lnTo>
                  <a:pt x="2045768" y="546297"/>
                </a:lnTo>
                <a:lnTo>
                  <a:pt x="2082554" y="520297"/>
                </a:lnTo>
                <a:lnTo>
                  <a:pt x="2118892" y="493789"/>
                </a:lnTo>
                <a:lnTo>
                  <a:pt x="2155116" y="467099"/>
                </a:lnTo>
                <a:lnTo>
                  <a:pt x="2191114" y="440121"/>
                </a:lnTo>
                <a:lnTo>
                  <a:pt x="2226883" y="412856"/>
                </a:lnTo>
                <a:lnTo>
                  <a:pt x="2262421" y="385306"/>
                </a:lnTo>
                <a:lnTo>
                  <a:pt x="2297727" y="357473"/>
                </a:lnTo>
                <a:lnTo>
                  <a:pt x="2332800" y="329359"/>
                </a:lnTo>
                <a:lnTo>
                  <a:pt x="2367637" y="300964"/>
                </a:lnTo>
                <a:lnTo>
                  <a:pt x="2402236" y="272292"/>
                </a:lnTo>
                <a:lnTo>
                  <a:pt x="2436597" y="243343"/>
                </a:lnTo>
                <a:lnTo>
                  <a:pt x="2470717" y="214119"/>
                </a:lnTo>
                <a:lnTo>
                  <a:pt x="2504595" y="184622"/>
                </a:lnTo>
                <a:lnTo>
                  <a:pt x="2538228" y="154854"/>
                </a:lnTo>
                <a:lnTo>
                  <a:pt x="2571616" y="124816"/>
                </a:lnTo>
                <a:lnTo>
                  <a:pt x="2604756" y="94511"/>
                </a:lnTo>
                <a:lnTo>
                  <a:pt x="2637647" y="63939"/>
                </a:lnTo>
                <a:lnTo>
                  <a:pt x="2670287" y="33103"/>
                </a:lnTo>
                <a:lnTo>
                  <a:pt x="2702675" y="2003"/>
                </a:lnTo>
                <a:lnTo>
                  <a:pt x="2704728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6313641" y="910464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5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5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2"/>
                </a:lnTo>
                <a:lnTo>
                  <a:pt x="942751" y="131076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5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706082" y="1952203"/>
            <a:ext cx="992505" cy="992505"/>
          </a:xfrm>
          <a:custGeom>
            <a:avLst/>
            <a:gdLst/>
            <a:ahLst/>
            <a:cxnLst/>
            <a:rect l="l" t="t" r="r" b="b"/>
            <a:pathLst>
              <a:path w="992505" h="992505">
                <a:moveTo>
                  <a:pt x="496231" y="992463"/>
                </a:moveTo>
                <a:lnTo>
                  <a:pt x="448441" y="990191"/>
                </a:lnTo>
                <a:lnTo>
                  <a:pt x="401936" y="983515"/>
                </a:lnTo>
                <a:lnTo>
                  <a:pt x="356924" y="972642"/>
                </a:lnTo>
                <a:lnTo>
                  <a:pt x="313613" y="957781"/>
                </a:lnTo>
                <a:lnTo>
                  <a:pt x="272211" y="939138"/>
                </a:lnTo>
                <a:lnTo>
                  <a:pt x="232927" y="916923"/>
                </a:lnTo>
                <a:lnTo>
                  <a:pt x="195967" y="891344"/>
                </a:lnTo>
                <a:lnTo>
                  <a:pt x="161541" y="862607"/>
                </a:lnTo>
                <a:lnTo>
                  <a:pt x="129855" y="830921"/>
                </a:lnTo>
                <a:lnTo>
                  <a:pt x="101119" y="796495"/>
                </a:lnTo>
                <a:lnTo>
                  <a:pt x="75539" y="759535"/>
                </a:lnTo>
                <a:lnTo>
                  <a:pt x="53324" y="720251"/>
                </a:lnTo>
                <a:lnTo>
                  <a:pt x="34682" y="678849"/>
                </a:lnTo>
                <a:lnTo>
                  <a:pt x="19820" y="635539"/>
                </a:lnTo>
                <a:lnTo>
                  <a:pt x="8947" y="590527"/>
                </a:lnTo>
                <a:lnTo>
                  <a:pt x="2271" y="544022"/>
                </a:lnTo>
                <a:lnTo>
                  <a:pt x="0" y="496231"/>
                </a:lnTo>
                <a:lnTo>
                  <a:pt x="2271" y="448441"/>
                </a:lnTo>
                <a:lnTo>
                  <a:pt x="8947" y="401936"/>
                </a:lnTo>
                <a:lnTo>
                  <a:pt x="19820" y="356924"/>
                </a:lnTo>
                <a:lnTo>
                  <a:pt x="34682" y="313613"/>
                </a:lnTo>
                <a:lnTo>
                  <a:pt x="53324" y="272211"/>
                </a:lnTo>
                <a:lnTo>
                  <a:pt x="75539" y="232927"/>
                </a:lnTo>
                <a:lnTo>
                  <a:pt x="101119" y="195967"/>
                </a:lnTo>
                <a:lnTo>
                  <a:pt x="129855" y="161541"/>
                </a:lnTo>
                <a:lnTo>
                  <a:pt x="161541" y="129855"/>
                </a:lnTo>
                <a:lnTo>
                  <a:pt x="195967" y="101119"/>
                </a:lnTo>
                <a:lnTo>
                  <a:pt x="232927" y="75539"/>
                </a:lnTo>
                <a:lnTo>
                  <a:pt x="272211" y="53324"/>
                </a:lnTo>
                <a:lnTo>
                  <a:pt x="313613" y="34682"/>
                </a:lnTo>
                <a:lnTo>
                  <a:pt x="356924" y="19820"/>
                </a:lnTo>
                <a:lnTo>
                  <a:pt x="401936" y="8947"/>
                </a:lnTo>
                <a:lnTo>
                  <a:pt x="448441" y="2271"/>
                </a:lnTo>
                <a:lnTo>
                  <a:pt x="496231" y="0"/>
                </a:lnTo>
                <a:lnTo>
                  <a:pt x="544021" y="2271"/>
                </a:lnTo>
                <a:lnTo>
                  <a:pt x="590527" y="8947"/>
                </a:lnTo>
                <a:lnTo>
                  <a:pt x="635539" y="19820"/>
                </a:lnTo>
                <a:lnTo>
                  <a:pt x="678849" y="34682"/>
                </a:lnTo>
                <a:lnTo>
                  <a:pt x="720251" y="53324"/>
                </a:lnTo>
                <a:lnTo>
                  <a:pt x="759535" y="75539"/>
                </a:lnTo>
                <a:lnTo>
                  <a:pt x="796495" y="101119"/>
                </a:lnTo>
                <a:lnTo>
                  <a:pt x="830921" y="129855"/>
                </a:lnTo>
                <a:lnTo>
                  <a:pt x="862607" y="161541"/>
                </a:lnTo>
                <a:lnTo>
                  <a:pt x="891344" y="195967"/>
                </a:lnTo>
                <a:lnTo>
                  <a:pt x="916923" y="232927"/>
                </a:lnTo>
                <a:lnTo>
                  <a:pt x="939138" y="272211"/>
                </a:lnTo>
                <a:lnTo>
                  <a:pt x="957781" y="313613"/>
                </a:lnTo>
                <a:lnTo>
                  <a:pt x="972642" y="356924"/>
                </a:lnTo>
                <a:lnTo>
                  <a:pt x="983515" y="401936"/>
                </a:lnTo>
                <a:lnTo>
                  <a:pt x="990191" y="448441"/>
                </a:lnTo>
                <a:lnTo>
                  <a:pt x="992463" y="496231"/>
                </a:lnTo>
                <a:lnTo>
                  <a:pt x="990191" y="544022"/>
                </a:lnTo>
                <a:lnTo>
                  <a:pt x="983515" y="590527"/>
                </a:lnTo>
                <a:lnTo>
                  <a:pt x="972642" y="635539"/>
                </a:lnTo>
                <a:lnTo>
                  <a:pt x="957781" y="678849"/>
                </a:lnTo>
                <a:lnTo>
                  <a:pt x="939138" y="720251"/>
                </a:lnTo>
                <a:lnTo>
                  <a:pt x="916923" y="759535"/>
                </a:lnTo>
                <a:lnTo>
                  <a:pt x="891344" y="796495"/>
                </a:lnTo>
                <a:lnTo>
                  <a:pt x="862607" y="830921"/>
                </a:lnTo>
                <a:lnTo>
                  <a:pt x="830921" y="862607"/>
                </a:lnTo>
                <a:lnTo>
                  <a:pt x="796495" y="891344"/>
                </a:lnTo>
                <a:lnTo>
                  <a:pt x="759535" y="916923"/>
                </a:lnTo>
                <a:lnTo>
                  <a:pt x="720251" y="939138"/>
                </a:lnTo>
                <a:lnTo>
                  <a:pt x="678849" y="957781"/>
                </a:lnTo>
                <a:lnTo>
                  <a:pt x="635539" y="972642"/>
                </a:lnTo>
                <a:lnTo>
                  <a:pt x="590527" y="983515"/>
                </a:lnTo>
                <a:lnTo>
                  <a:pt x="544021" y="990191"/>
                </a:lnTo>
                <a:lnTo>
                  <a:pt x="496231" y="992463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1128109" y="2215823"/>
            <a:ext cx="14859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505">
                <a:solidFill>
                  <a:srgbClr val="FFFEFE"/>
                </a:solidFill>
                <a:latin typeface="Trebuchet MS"/>
                <a:cs typeface="Trebuchet MS"/>
              </a:rPr>
              <a:t>1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948235" y="4447338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1117105" y="4561702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948235" y="310736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1124844" y="3221725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948235" y="511575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1123504" y="5230117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948235" y="3776485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1123356" y="3890849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948235" y="6455729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 txBox="1"/>
          <p:nvPr/>
        </p:nvSpPr>
        <p:spPr>
          <a:xfrm>
            <a:off x="1125142" y="6570093"/>
            <a:ext cx="1543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32" name="object 32" descr=""/>
          <p:cNvSpPr/>
          <p:nvPr/>
        </p:nvSpPr>
        <p:spPr>
          <a:xfrm>
            <a:off x="948235" y="5784876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 txBox="1"/>
          <p:nvPr/>
        </p:nvSpPr>
        <p:spPr>
          <a:xfrm>
            <a:off x="1119635" y="5899240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34" name="object 34" descr=""/>
          <p:cNvGrpSpPr/>
          <p:nvPr/>
        </p:nvGrpSpPr>
        <p:grpSpPr>
          <a:xfrm>
            <a:off x="11589495" y="0"/>
            <a:ext cx="6698615" cy="10287000"/>
            <a:chOff x="11589495" y="0"/>
            <a:chExt cx="6698615" cy="10287000"/>
          </a:xfrm>
        </p:grpSpPr>
        <p:pic>
          <p:nvPicPr>
            <p:cNvPr id="35" name="object 3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90557" y="0"/>
              <a:ext cx="5497443" cy="10286999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11589487" y="7691856"/>
              <a:ext cx="5045075" cy="2595245"/>
            </a:xfrm>
            <a:custGeom>
              <a:avLst/>
              <a:gdLst/>
              <a:ahLst/>
              <a:cxnLst/>
              <a:rect l="l" t="t" r="r" b="b"/>
              <a:pathLst>
                <a:path w="5045075" h="2595245">
                  <a:moveTo>
                    <a:pt x="2654084" y="17602"/>
                  </a:moveTo>
                  <a:lnTo>
                    <a:pt x="2604300" y="12001"/>
                  </a:lnTo>
                  <a:lnTo>
                    <a:pt x="2554452" y="7467"/>
                  </a:lnTo>
                  <a:lnTo>
                    <a:pt x="2504567" y="4013"/>
                  </a:lnTo>
                  <a:lnTo>
                    <a:pt x="2454656" y="1612"/>
                  </a:lnTo>
                  <a:lnTo>
                    <a:pt x="2404732" y="279"/>
                  </a:lnTo>
                  <a:lnTo>
                    <a:pt x="2354808" y="0"/>
                  </a:lnTo>
                  <a:lnTo>
                    <a:pt x="2304923" y="774"/>
                  </a:lnTo>
                  <a:lnTo>
                    <a:pt x="2255075" y="2603"/>
                  </a:lnTo>
                  <a:lnTo>
                    <a:pt x="2205278" y="5486"/>
                  </a:lnTo>
                  <a:lnTo>
                    <a:pt x="2155558" y="9410"/>
                  </a:lnTo>
                  <a:lnTo>
                    <a:pt x="2105939" y="14376"/>
                  </a:lnTo>
                  <a:lnTo>
                    <a:pt x="2056422" y="20396"/>
                  </a:lnTo>
                  <a:lnTo>
                    <a:pt x="2007031" y="27432"/>
                  </a:lnTo>
                  <a:lnTo>
                    <a:pt x="1957793" y="35509"/>
                  </a:lnTo>
                  <a:lnTo>
                    <a:pt x="1908708" y="44615"/>
                  </a:lnTo>
                  <a:lnTo>
                    <a:pt x="1859800" y="54749"/>
                  </a:lnTo>
                  <a:lnTo>
                    <a:pt x="1811083" y="65900"/>
                  </a:lnTo>
                  <a:lnTo>
                    <a:pt x="1762582" y="78079"/>
                  </a:lnTo>
                  <a:lnTo>
                    <a:pt x="1714309" y="91274"/>
                  </a:lnTo>
                  <a:lnTo>
                    <a:pt x="1666278" y="105486"/>
                  </a:lnTo>
                  <a:lnTo>
                    <a:pt x="1618513" y="120700"/>
                  </a:lnTo>
                  <a:lnTo>
                    <a:pt x="1571028" y="136931"/>
                  </a:lnTo>
                  <a:lnTo>
                    <a:pt x="1523834" y="154152"/>
                  </a:lnTo>
                  <a:lnTo>
                    <a:pt x="1476946" y="172389"/>
                  </a:lnTo>
                  <a:lnTo>
                    <a:pt x="1430401" y="191617"/>
                  </a:lnTo>
                  <a:lnTo>
                    <a:pt x="1384198" y="211836"/>
                  </a:lnTo>
                  <a:lnTo>
                    <a:pt x="1339227" y="232638"/>
                  </a:lnTo>
                  <a:lnTo>
                    <a:pt x="1294828" y="254279"/>
                  </a:lnTo>
                  <a:lnTo>
                    <a:pt x="1251000" y="276771"/>
                  </a:lnTo>
                  <a:lnTo>
                    <a:pt x="1207744" y="300075"/>
                  </a:lnTo>
                  <a:lnTo>
                    <a:pt x="1165085" y="324205"/>
                  </a:lnTo>
                  <a:lnTo>
                    <a:pt x="1123022" y="349135"/>
                  </a:lnTo>
                  <a:lnTo>
                    <a:pt x="1081570" y="374865"/>
                  </a:lnTo>
                  <a:lnTo>
                    <a:pt x="1040714" y="401370"/>
                  </a:lnTo>
                  <a:lnTo>
                    <a:pt x="1000493" y="428650"/>
                  </a:lnTo>
                  <a:lnTo>
                    <a:pt x="960907" y="456692"/>
                  </a:lnTo>
                  <a:lnTo>
                    <a:pt x="921956" y="485482"/>
                  </a:lnTo>
                  <a:lnTo>
                    <a:pt x="883653" y="514997"/>
                  </a:lnTo>
                  <a:lnTo>
                    <a:pt x="846010" y="545249"/>
                  </a:lnTo>
                  <a:lnTo>
                    <a:pt x="809028" y="576211"/>
                  </a:lnTo>
                  <a:lnTo>
                    <a:pt x="772718" y="607885"/>
                  </a:lnTo>
                  <a:lnTo>
                    <a:pt x="737095" y="640245"/>
                  </a:lnTo>
                  <a:lnTo>
                    <a:pt x="702170" y="673290"/>
                  </a:lnTo>
                  <a:lnTo>
                    <a:pt x="667931" y="706996"/>
                  </a:lnTo>
                  <a:lnTo>
                    <a:pt x="634415" y="741375"/>
                  </a:lnTo>
                  <a:lnTo>
                    <a:pt x="601599" y="776389"/>
                  </a:lnTo>
                  <a:lnTo>
                    <a:pt x="569518" y="812050"/>
                  </a:lnTo>
                  <a:lnTo>
                    <a:pt x="538162" y="848321"/>
                  </a:lnTo>
                  <a:lnTo>
                    <a:pt x="507555" y="885215"/>
                  </a:lnTo>
                  <a:lnTo>
                    <a:pt x="477697" y="922718"/>
                  </a:lnTo>
                  <a:lnTo>
                    <a:pt x="448602" y="960805"/>
                  </a:lnTo>
                  <a:lnTo>
                    <a:pt x="420268" y="999464"/>
                  </a:lnTo>
                  <a:lnTo>
                    <a:pt x="392709" y="1038707"/>
                  </a:lnTo>
                  <a:lnTo>
                    <a:pt x="365937" y="1078496"/>
                  </a:lnTo>
                  <a:lnTo>
                    <a:pt x="339966" y="1118844"/>
                  </a:lnTo>
                  <a:lnTo>
                    <a:pt x="314782" y="1159713"/>
                  </a:lnTo>
                  <a:lnTo>
                    <a:pt x="290410" y="1201115"/>
                  </a:lnTo>
                  <a:lnTo>
                    <a:pt x="266865" y="1243025"/>
                  </a:lnTo>
                  <a:lnTo>
                    <a:pt x="244144" y="1285443"/>
                  </a:lnTo>
                  <a:lnTo>
                    <a:pt x="222262" y="1328343"/>
                  </a:lnTo>
                  <a:lnTo>
                    <a:pt x="201218" y="1371727"/>
                  </a:lnTo>
                  <a:lnTo>
                    <a:pt x="181025" y="1415580"/>
                  </a:lnTo>
                  <a:lnTo>
                    <a:pt x="161696" y="1459890"/>
                  </a:lnTo>
                  <a:lnTo>
                    <a:pt x="143243" y="1504632"/>
                  </a:lnTo>
                  <a:lnTo>
                    <a:pt x="125653" y="1549819"/>
                  </a:lnTo>
                  <a:lnTo>
                    <a:pt x="108966" y="1595437"/>
                  </a:lnTo>
                  <a:lnTo>
                    <a:pt x="93154" y="1641462"/>
                  </a:lnTo>
                  <a:lnTo>
                    <a:pt x="78270" y="1687880"/>
                  </a:lnTo>
                  <a:lnTo>
                    <a:pt x="64274" y="1734693"/>
                  </a:lnTo>
                  <a:lnTo>
                    <a:pt x="51219" y="1781886"/>
                  </a:lnTo>
                  <a:lnTo>
                    <a:pt x="39077" y="1829435"/>
                  </a:lnTo>
                  <a:lnTo>
                    <a:pt x="27889" y="1877352"/>
                  </a:lnTo>
                  <a:lnTo>
                    <a:pt x="17627" y="1925599"/>
                  </a:lnTo>
                  <a:lnTo>
                    <a:pt x="8331" y="1974189"/>
                  </a:lnTo>
                  <a:lnTo>
                    <a:pt x="0" y="2023110"/>
                  </a:lnTo>
                  <a:lnTo>
                    <a:pt x="16548" y="2026818"/>
                  </a:lnTo>
                  <a:lnTo>
                    <a:pt x="24993" y="1977263"/>
                  </a:lnTo>
                  <a:lnTo>
                    <a:pt x="34442" y="1928050"/>
                  </a:lnTo>
                  <a:lnTo>
                    <a:pt x="44881" y="1879168"/>
                  </a:lnTo>
                  <a:lnTo>
                    <a:pt x="56299" y="1830654"/>
                  </a:lnTo>
                  <a:lnTo>
                    <a:pt x="68694" y="1782508"/>
                  </a:lnTo>
                  <a:lnTo>
                    <a:pt x="82042" y="1734743"/>
                  </a:lnTo>
                  <a:lnTo>
                    <a:pt x="96342" y="1687372"/>
                  </a:lnTo>
                  <a:lnTo>
                    <a:pt x="111594" y="1640395"/>
                  </a:lnTo>
                  <a:lnTo>
                    <a:pt x="127774" y="1593850"/>
                  </a:lnTo>
                  <a:lnTo>
                    <a:pt x="144881" y="1547723"/>
                  </a:lnTo>
                  <a:lnTo>
                    <a:pt x="162902" y="1502041"/>
                  </a:lnTo>
                  <a:lnTo>
                    <a:pt x="181825" y="1456804"/>
                  </a:lnTo>
                  <a:lnTo>
                    <a:pt x="201663" y="1412036"/>
                  </a:lnTo>
                  <a:lnTo>
                    <a:pt x="222377" y="1367739"/>
                  </a:lnTo>
                  <a:lnTo>
                    <a:pt x="243979" y="1323924"/>
                  </a:lnTo>
                  <a:lnTo>
                    <a:pt x="266446" y="1280617"/>
                  </a:lnTo>
                  <a:lnTo>
                    <a:pt x="289788" y="1237818"/>
                  </a:lnTo>
                  <a:lnTo>
                    <a:pt x="313969" y="1195539"/>
                  </a:lnTo>
                  <a:lnTo>
                    <a:pt x="339001" y="1153795"/>
                  </a:lnTo>
                  <a:lnTo>
                    <a:pt x="364871" y="1112608"/>
                  </a:lnTo>
                  <a:lnTo>
                    <a:pt x="391566" y="1071968"/>
                  </a:lnTo>
                  <a:lnTo>
                    <a:pt x="419074" y="1031900"/>
                  </a:lnTo>
                  <a:lnTo>
                    <a:pt x="447395" y="992416"/>
                  </a:lnTo>
                  <a:lnTo>
                    <a:pt x="476516" y="953516"/>
                  </a:lnTo>
                  <a:lnTo>
                    <a:pt x="506425" y="915225"/>
                  </a:lnTo>
                  <a:lnTo>
                    <a:pt x="537121" y="877557"/>
                  </a:lnTo>
                  <a:lnTo>
                    <a:pt x="568579" y="840524"/>
                  </a:lnTo>
                  <a:lnTo>
                    <a:pt x="600811" y="804113"/>
                  </a:lnTo>
                  <a:lnTo>
                    <a:pt x="633793" y="768362"/>
                  </a:lnTo>
                  <a:lnTo>
                    <a:pt x="667524" y="733285"/>
                  </a:lnTo>
                  <a:lnTo>
                    <a:pt x="701992" y="698881"/>
                  </a:lnTo>
                  <a:lnTo>
                    <a:pt x="737184" y="665149"/>
                  </a:lnTo>
                  <a:lnTo>
                    <a:pt x="773087" y="632129"/>
                  </a:lnTo>
                  <a:lnTo>
                    <a:pt x="809713" y="599821"/>
                  </a:lnTo>
                  <a:lnTo>
                    <a:pt x="847026" y="568236"/>
                  </a:lnTo>
                  <a:lnTo>
                    <a:pt x="885037" y="537387"/>
                  </a:lnTo>
                  <a:lnTo>
                    <a:pt x="923734" y="507288"/>
                  </a:lnTo>
                  <a:lnTo>
                    <a:pt x="963104" y="477939"/>
                  </a:lnTo>
                  <a:lnTo>
                    <a:pt x="1003134" y="449376"/>
                  </a:lnTo>
                  <a:lnTo>
                    <a:pt x="1043825" y="421576"/>
                  </a:lnTo>
                  <a:lnTo>
                    <a:pt x="1085164" y="394589"/>
                  </a:lnTo>
                  <a:lnTo>
                    <a:pt x="1127137" y="368388"/>
                  </a:lnTo>
                  <a:lnTo>
                    <a:pt x="1169733" y="343027"/>
                  </a:lnTo>
                  <a:lnTo>
                    <a:pt x="1212951" y="318477"/>
                  </a:lnTo>
                  <a:lnTo>
                    <a:pt x="1256792" y="294779"/>
                  </a:lnTo>
                  <a:lnTo>
                    <a:pt x="1301216" y="271932"/>
                  </a:lnTo>
                  <a:lnTo>
                    <a:pt x="1346250" y="249948"/>
                  </a:lnTo>
                  <a:lnTo>
                    <a:pt x="1391856" y="228841"/>
                  </a:lnTo>
                  <a:lnTo>
                    <a:pt x="1437703" y="208775"/>
                  </a:lnTo>
                  <a:lnTo>
                    <a:pt x="1483880" y="189687"/>
                  </a:lnTo>
                  <a:lnTo>
                    <a:pt x="1530388" y="171577"/>
                  </a:lnTo>
                  <a:lnTo>
                    <a:pt x="1577213" y="154470"/>
                  </a:lnTo>
                  <a:lnTo>
                    <a:pt x="1624317" y="138341"/>
                  </a:lnTo>
                  <a:lnTo>
                    <a:pt x="1671713" y="123215"/>
                  </a:lnTo>
                  <a:lnTo>
                    <a:pt x="1719364" y="109080"/>
                  </a:lnTo>
                  <a:lnTo>
                    <a:pt x="1767255" y="95961"/>
                  </a:lnTo>
                  <a:lnTo>
                    <a:pt x="1815376" y="83832"/>
                  </a:lnTo>
                  <a:lnTo>
                    <a:pt x="1863699" y="72720"/>
                  </a:lnTo>
                  <a:lnTo>
                    <a:pt x="1912239" y="62623"/>
                  </a:lnTo>
                  <a:lnTo>
                    <a:pt x="1960943" y="53543"/>
                  </a:lnTo>
                  <a:lnTo>
                    <a:pt x="2009813" y="45478"/>
                  </a:lnTo>
                  <a:lnTo>
                    <a:pt x="2058835" y="38430"/>
                  </a:lnTo>
                  <a:lnTo>
                    <a:pt x="2107984" y="32423"/>
                  </a:lnTo>
                  <a:lnTo>
                    <a:pt x="2157247" y="27432"/>
                  </a:lnTo>
                  <a:lnTo>
                    <a:pt x="2206599" y="23482"/>
                  </a:lnTo>
                  <a:lnTo>
                    <a:pt x="2256053" y="20561"/>
                  </a:lnTo>
                  <a:lnTo>
                    <a:pt x="2305558" y="18694"/>
                  </a:lnTo>
                  <a:lnTo>
                    <a:pt x="2355113" y="17856"/>
                  </a:lnTo>
                  <a:lnTo>
                    <a:pt x="2404707" y="18072"/>
                  </a:lnTo>
                  <a:lnTo>
                    <a:pt x="2454325" y="19342"/>
                  </a:lnTo>
                  <a:lnTo>
                    <a:pt x="2503932" y="21666"/>
                  </a:lnTo>
                  <a:lnTo>
                    <a:pt x="2553525" y="25044"/>
                  </a:lnTo>
                  <a:lnTo>
                    <a:pt x="2603093" y="29489"/>
                  </a:lnTo>
                  <a:lnTo>
                    <a:pt x="2652611" y="35001"/>
                  </a:lnTo>
                  <a:lnTo>
                    <a:pt x="2654084" y="17602"/>
                  </a:lnTo>
                  <a:close/>
                </a:path>
                <a:path w="5045075" h="2595245">
                  <a:moveTo>
                    <a:pt x="5044948" y="2595143"/>
                  </a:moveTo>
                  <a:lnTo>
                    <a:pt x="5041824" y="2569006"/>
                  </a:lnTo>
                  <a:lnTo>
                    <a:pt x="5036375" y="2518206"/>
                  </a:lnTo>
                  <a:lnTo>
                    <a:pt x="5030038" y="2480106"/>
                  </a:lnTo>
                  <a:lnTo>
                    <a:pt x="5022799" y="2429306"/>
                  </a:lnTo>
                  <a:lnTo>
                    <a:pt x="5014658" y="2391206"/>
                  </a:lnTo>
                  <a:lnTo>
                    <a:pt x="5005616" y="2340406"/>
                  </a:lnTo>
                  <a:lnTo>
                    <a:pt x="4995659" y="2289606"/>
                  </a:lnTo>
                  <a:lnTo>
                    <a:pt x="4984775" y="2251506"/>
                  </a:lnTo>
                  <a:lnTo>
                    <a:pt x="4972977" y="2200706"/>
                  </a:lnTo>
                  <a:lnTo>
                    <a:pt x="4960264" y="2162606"/>
                  </a:lnTo>
                  <a:lnTo>
                    <a:pt x="4946599" y="2111806"/>
                  </a:lnTo>
                  <a:lnTo>
                    <a:pt x="4932019" y="2073706"/>
                  </a:lnTo>
                  <a:lnTo>
                    <a:pt x="4916487" y="2022906"/>
                  </a:lnTo>
                  <a:lnTo>
                    <a:pt x="4900015" y="1984806"/>
                  </a:lnTo>
                  <a:lnTo>
                    <a:pt x="4886490" y="1945386"/>
                  </a:lnTo>
                  <a:lnTo>
                    <a:pt x="4882604" y="1934006"/>
                  </a:lnTo>
                  <a:lnTo>
                    <a:pt x="4864227" y="1895906"/>
                  </a:lnTo>
                  <a:lnTo>
                    <a:pt x="4861509" y="1888794"/>
                  </a:lnTo>
                  <a:lnTo>
                    <a:pt x="4844897" y="1845106"/>
                  </a:lnTo>
                  <a:lnTo>
                    <a:pt x="4824704" y="1807006"/>
                  </a:lnTo>
                  <a:lnTo>
                    <a:pt x="4803737" y="1756206"/>
                  </a:lnTo>
                  <a:lnTo>
                    <a:pt x="4782020" y="1718106"/>
                  </a:lnTo>
                  <a:lnTo>
                    <a:pt x="4759553" y="1680006"/>
                  </a:lnTo>
                  <a:lnTo>
                    <a:pt x="4736363" y="1629206"/>
                  </a:lnTo>
                  <a:lnTo>
                    <a:pt x="4712449" y="1591106"/>
                  </a:lnTo>
                  <a:lnTo>
                    <a:pt x="4687836" y="1553006"/>
                  </a:lnTo>
                  <a:lnTo>
                    <a:pt x="4662513" y="1514906"/>
                  </a:lnTo>
                  <a:lnTo>
                    <a:pt x="4636516" y="1476806"/>
                  </a:lnTo>
                  <a:lnTo>
                    <a:pt x="4609846" y="1438706"/>
                  </a:lnTo>
                  <a:lnTo>
                    <a:pt x="4582566" y="1400683"/>
                  </a:lnTo>
                  <a:lnTo>
                    <a:pt x="4554537" y="1362506"/>
                  </a:lnTo>
                  <a:lnTo>
                    <a:pt x="4525911" y="1324406"/>
                  </a:lnTo>
                  <a:lnTo>
                    <a:pt x="4496663" y="1286306"/>
                  </a:lnTo>
                  <a:lnTo>
                    <a:pt x="4466806" y="1260906"/>
                  </a:lnTo>
                  <a:lnTo>
                    <a:pt x="4436351" y="1222806"/>
                  </a:lnTo>
                  <a:lnTo>
                    <a:pt x="4405300" y="1184706"/>
                  </a:lnTo>
                  <a:lnTo>
                    <a:pt x="4373677" y="1159306"/>
                  </a:lnTo>
                  <a:lnTo>
                    <a:pt x="4341482" y="1121206"/>
                  </a:lnTo>
                  <a:lnTo>
                    <a:pt x="4308741" y="1095806"/>
                  </a:lnTo>
                  <a:lnTo>
                    <a:pt x="4275442" y="1057706"/>
                  </a:lnTo>
                  <a:lnTo>
                    <a:pt x="4207281" y="1006906"/>
                  </a:lnTo>
                  <a:lnTo>
                    <a:pt x="4172432" y="968806"/>
                  </a:lnTo>
                  <a:lnTo>
                    <a:pt x="4101261" y="918006"/>
                  </a:lnTo>
                  <a:lnTo>
                    <a:pt x="4028211" y="867206"/>
                  </a:lnTo>
                  <a:lnTo>
                    <a:pt x="3953357" y="816406"/>
                  </a:lnTo>
                  <a:lnTo>
                    <a:pt x="3876802" y="765606"/>
                  </a:lnTo>
                  <a:lnTo>
                    <a:pt x="3837927" y="740206"/>
                  </a:lnTo>
                  <a:lnTo>
                    <a:pt x="3798646" y="727506"/>
                  </a:lnTo>
                  <a:lnTo>
                    <a:pt x="3758996" y="702106"/>
                  </a:lnTo>
                  <a:lnTo>
                    <a:pt x="3718991" y="689406"/>
                  </a:lnTo>
                  <a:lnTo>
                    <a:pt x="3678618" y="664006"/>
                  </a:lnTo>
                  <a:lnTo>
                    <a:pt x="3637902" y="651306"/>
                  </a:lnTo>
                  <a:lnTo>
                    <a:pt x="3596868" y="625906"/>
                  </a:lnTo>
                  <a:lnTo>
                    <a:pt x="3513836" y="600506"/>
                  </a:lnTo>
                  <a:lnTo>
                    <a:pt x="3471875" y="575106"/>
                  </a:lnTo>
                  <a:lnTo>
                    <a:pt x="3214560" y="498906"/>
                  </a:lnTo>
                  <a:lnTo>
                    <a:pt x="3170859" y="498906"/>
                  </a:lnTo>
                  <a:lnTo>
                    <a:pt x="3082874" y="473506"/>
                  </a:lnTo>
                  <a:lnTo>
                    <a:pt x="3038614" y="473506"/>
                  </a:lnTo>
                  <a:lnTo>
                    <a:pt x="2994190" y="460806"/>
                  </a:lnTo>
                  <a:lnTo>
                    <a:pt x="2949600" y="460806"/>
                  </a:lnTo>
                  <a:lnTo>
                    <a:pt x="2904883" y="448106"/>
                  </a:lnTo>
                  <a:lnTo>
                    <a:pt x="2815056" y="448106"/>
                  </a:lnTo>
                  <a:lnTo>
                    <a:pt x="2769971" y="435406"/>
                  </a:lnTo>
                  <a:lnTo>
                    <a:pt x="2588831" y="435406"/>
                  </a:lnTo>
                  <a:lnTo>
                    <a:pt x="2543391" y="448106"/>
                  </a:lnTo>
                  <a:lnTo>
                    <a:pt x="2406929" y="448106"/>
                  </a:lnTo>
                  <a:lnTo>
                    <a:pt x="2361412" y="460806"/>
                  </a:lnTo>
                  <a:lnTo>
                    <a:pt x="2315921" y="460806"/>
                  </a:lnTo>
                  <a:lnTo>
                    <a:pt x="2225014" y="486206"/>
                  </a:lnTo>
                  <a:lnTo>
                    <a:pt x="2179624" y="486206"/>
                  </a:lnTo>
                  <a:lnTo>
                    <a:pt x="1864207" y="575106"/>
                  </a:lnTo>
                  <a:lnTo>
                    <a:pt x="1819630" y="600506"/>
                  </a:lnTo>
                  <a:lnTo>
                    <a:pt x="1730921" y="625906"/>
                  </a:lnTo>
                  <a:lnTo>
                    <a:pt x="1643126" y="676706"/>
                  </a:lnTo>
                  <a:lnTo>
                    <a:pt x="1600022" y="689406"/>
                  </a:lnTo>
                  <a:lnTo>
                    <a:pt x="1515630" y="740206"/>
                  </a:lnTo>
                  <a:lnTo>
                    <a:pt x="1474343" y="752906"/>
                  </a:lnTo>
                  <a:lnTo>
                    <a:pt x="1393647" y="803706"/>
                  </a:lnTo>
                  <a:lnTo>
                    <a:pt x="1354226" y="829106"/>
                  </a:lnTo>
                  <a:lnTo>
                    <a:pt x="1315440" y="854506"/>
                  </a:lnTo>
                  <a:lnTo>
                    <a:pt x="1277302" y="879906"/>
                  </a:lnTo>
                  <a:lnTo>
                    <a:pt x="1239786" y="918006"/>
                  </a:lnTo>
                  <a:lnTo>
                    <a:pt x="1202918" y="943406"/>
                  </a:lnTo>
                  <a:lnTo>
                    <a:pt x="1166710" y="968806"/>
                  </a:lnTo>
                  <a:lnTo>
                    <a:pt x="1131138" y="994206"/>
                  </a:lnTo>
                  <a:lnTo>
                    <a:pt x="1096238" y="1032306"/>
                  </a:lnTo>
                  <a:lnTo>
                    <a:pt x="1061999" y="1057706"/>
                  </a:lnTo>
                  <a:lnTo>
                    <a:pt x="1028420" y="1095806"/>
                  </a:lnTo>
                  <a:lnTo>
                    <a:pt x="995514" y="1121206"/>
                  </a:lnTo>
                  <a:lnTo>
                    <a:pt x="963282" y="1159306"/>
                  </a:lnTo>
                  <a:lnTo>
                    <a:pt x="931722" y="1184706"/>
                  </a:lnTo>
                  <a:lnTo>
                    <a:pt x="900861" y="1222806"/>
                  </a:lnTo>
                  <a:lnTo>
                    <a:pt x="870686" y="1248206"/>
                  </a:lnTo>
                  <a:lnTo>
                    <a:pt x="841197" y="1286306"/>
                  </a:lnTo>
                  <a:lnTo>
                    <a:pt x="812406" y="1324406"/>
                  </a:lnTo>
                  <a:lnTo>
                    <a:pt x="784326" y="1362506"/>
                  </a:lnTo>
                  <a:lnTo>
                    <a:pt x="756945" y="1387906"/>
                  </a:lnTo>
                  <a:lnTo>
                    <a:pt x="730275" y="1426006"/>
                  </a:lnTo>
                  <a:lnTo>
                    <a:pt x="704329" y="1464106"/>
                  </a:lnTo>
                  <a:lnTo>
                    <a:pt x="679094" y="1502206"/>
                  </a:lnTo>
                  <a:lnTo>
                    <a:pt x="654583" y="1540306"/>
                  </a:lnTo>
                  <a:lnTo>
                    <a:pt x="630809" y="1578406"/>
                  </a:lnTo>
                  <a:lnTo>
                    <a:pt x="607758" y="1616506"/>
                  </a:lnTo>
                  <a:lnTo>
                    <a:pt x="585457" y="1654606"/>
                  </a:lnTo>
                  <a:lnTo>
                    <a:pt x="563892" y="1692706"/>
                  </a:lnTo>
                  <a:lnTo>
                    <a:pt x="543077" y="1730806"/>
                  </a:lnTo>
                  <a:lnTo>
                    <a:pt x="523011" y="1781606"/>
                  </a:lnTo>
                  <a:lnTo>
                    <a:pt x="503694" y="1819706"/>
                  </a:lnTo>
                  <a:lnTo>
                    <a:pt x="485152" y="1857806"/>
                  </a:lnTo>
                  <a:lnTo>
                    <a:pt x="467360" y="1895906"/>
                  </a:lnTo>
                  <a:lnTo>
                    <a:pt x="450342" y="1934006"/>
                  </a:lnTo>
                  <a:lnTo>
                    <a:pt x="434098" y="1984806"/>
                  </a:lnTo>
                  <a:lnTo>
                    <a:pt x="418642" y="2022906"/>
                  </a:lnTo>
                  <a:lnTo>
                    <a:pt x="403961" y="2061006"/>
                  </a:lnTo>
                  <a:lnTo>
                    <a:pt x="390067" y="2111806"/>
                  </a:lnTo>
                  <a:lnTo>
                    <a:pt x="376961" y="2149906"/>
                  </a:lnTo>
                  <a:lnTo>
                    <a:pt x="364655" y="2188006"/>
                  </a:lnTo>
                  <a:lnTo>
                    <a:pt x="353148" y="2238806"/>
                  </a:lnTo>
                  <a:lnTo>
                    <a:pt x="342442" y="2276906"/>
                  </a:lnTo>
                  <a:lnTo>
                    <a:pt x="332549" y="2327706"/>
                  </a:lnTo>
                  <a:lnTo>
                    <a:pt x="323469" y="2365806"/>
                  </a:lnTo>
                  <a:lnTo>
                    <a:pt x="315214" y="2416606"/>
                  </a:lnTo>
                  <a:lnTo>
                    <a:pt x="307784" y="2454706"/>
                  </a:lnTo>
                  <a:lnTo>
                    <a:pt x="301167" y="2505506"/>
                  </a:lnTo>
                  <a:lnTo>
                    <a:pt x="295389" y="2543606"/>
                  </a:lnTo>
                  <a:lnTo>
                    <a:pt x="290372" y="2595143"/>
                  </a:lnTo>
                  <a:lnTo>
                    <a:pt x="5044948" y="259514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3012288" y="6000545"/>
            <a:ext cx="8341995" cy="1663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8000"/>
              </a:lnSpc>
              <a:spcBef>
                <a:spcPts val="100"/>
              </a:spcBef>
            </a:pPr>
            <a:r>
              <a:rPr dirty="0" sz="2100" spc="-210">
                <a:solidFill>
                  <a:srgbClr val="181818"/>
                </a:solidFill>
                <a:latin typeface="Lucida Sans"/>
                <a:cs typeface="Lucida Sans"/>
              </a:rPr>
              <a:t>Lorem</a:t>
            </a:r>
            <a:r>
              <a:rPr dirty="0" sz="2100" spc="4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90">
                <a:solidFill>
                  <a:srgbClr val="181818"/>
                </a:solidFill>
                <a:latin typeface="Lucida Sans"/>
                <a:cs typeface="Lucida Sans"/>
              </a:rPr>
              <a:t>ipsum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65">
                <a:solidFill>
                  <a:srgbClr val="181818"/>
                </a:solidFill>
                <a:latin typeface="Lucida Sans"/>
                <a:cs typeface="Lucida Sans"/>
              </a:rPr>
              <a:t>dolor</a:t>
            </a:r>
            <a:r>
              <a:rPr dirty="0" sz="2100" spc="10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375">
                <a:solidFill>
                  <a:srgbClr val="181818"/>
                </a:solidFill>
                <a:latin typeface="Lucida Sans"/>
                <a:cs typeface="Lucida Sans"/>
              </a:rPr>
              <a:t>sit</a:t>
            </a:r>
            <a:r>
              <a:rPr dirty="0" sz="2100" spc="21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80">
                <a:solidFill>
                  <a:srgbClr val="181818"/>
                </a:solidFill>
                <a:latin typeface="Lucida Sans"/>
                <a:cs typeface="Lucida Sans"/>
              </a:rPr>
              <a:t>amet,</a:t>
            </a:r>
            <a:r>
              <a:rPr dirty="0" sz="2100" spc="114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95">
                <a:solidFill>
                  <a:srgbClr val="181818"/>
                </a:solidFill>
                <a:latin typeface="Lucida Sans"/>
                <a:cs typeface="Lucida Sans"/>
              </a:rPr>
              <a:t>consectetur</a:t>
            </a:r>
            <a:r>
              <a:rPr dirty="0" sz="2100" spc="10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35">
                <a:solidFill>
                  <a:srgbClr val="181818"/>
                </a:solidFill>
                <a:latin typeface="Lucida Sans"/>
                <a:cs typeface="Lucida Sans"/>
              </a:rPr>
              <a:t>adipiscing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340">
                <a:solidFill>
                  <a:srgbClr val="181818"/>
                </a:solidFill>
                <a:latin typeface="Lucida Sans"/>
                <a:cs typeface="Lucida Sans"/>
              </a:rPr>
              <a:t>elit.</a:t>
            </a:r>
            <a:r>
              <a:rPr dirty="0" sz="2100" spc="1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04">
                <a:solidFill>
                  <a:srgbClr val="181818"/>
                </a:solidFill>
                <a:latin typeface="Lucida Sans"/>
                <a:cs typeface="Lucida Sans"/>
              </a:rPr>
              <a:t>Etiam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29">
                <a:solidFill>
                  <a:srgbClr val="181818"/>
                </a:solidFill>
                <a:latin typeface="Lucida Sans"/>
                <a:cs typeface="Lucida Sans"/>
              </a:rPr>
              <a:t>vitae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04">
                <a:solidFill>
                  <a:srgbClr val="181818"/>
                </a:solidFill>
                <a:latin typeface="Lucida Sans"/>
                <a:cs typeface="Lucida Sans"/>
              </a:rPr>
              <a:t>telus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65">
                <a:solidFill>
                  <a:srgbClr val="181818"/>
                </a:solidFill>
                <a:latin typeface="Lucida Sans"/>
                <a:cs typeface="Lucida Sans"/>
              </a:rPr>
              <a:t>risus. </a:t>
            </a:r>
            <a:r>
              <a:rPr dirty="0" sz="2100" spc="-185">
                <a:solidFill>
                  <a:srgbClr val="181818"/>
                </a:solidFill>
                <a:latin typeface="Lucida Sans"/>
                <a:cs typeface="Lucida Sans"/>
              </a:rPr>
              <a:t>Sed</a:t>
            </a:r>
            <a:r>
              <a:rPr dirty="0" sz="2100" spc="1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29">
                <a:solidFill>
                  <a:srgbClr val="181818"/>
                </a:solidFill>
                <a:latin typeface="Lucida Sans"/>
                <a:cs typeface="Lucida Sans"/>
              </a:rPr>
              <a:t>fringila</a:t>
            </a:r>
            <a:r>
              <a:rPr dirty="0" sz="2100" spc="6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85">
                <a:solidFill>
                  <a:srgbClr val="181818"/>
                </a:solidFill>
                <a:latin typeface="Lucida Sans"/>
                <a:cs typeface="Lucida Sans"/>
              </a:rPr>
              <a:t>commodo</a:t>
            </a:r>
            <a:r>
              <a:rPr dirty="0" sz="2100" spc="4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35">
                <a:solidFill>
                  <a:srgbClr val="181818"/>
                </a:solidFill>
                <a:latin typeface="Lucida Sans"/>
                <a:cs typeface="Lucida Sans"/>
              </a:rPr>
              <a:t>telus,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65">
                <a:solidFill>
                  <a:srgbClr val="181818"/>
                </a:solidFill>
                <a:latin typeface="Lucida Sans"/>
                <a:cs typeface="Lucida Sans"/>
              </a:rPr>
              <a:t>rutrum</a:t>
            </a:r>
            <a:r>
              <a:rPr dirty="0" sz="2100" spc="13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65">
                <a:solidFill>
                  <a:srgbClr val="181818"/>
                </a:solidFill>
                <a:latin typeface="Lucida Sans"/>
                <a:cs typeface="Lucida Sans"/>
              </a:rPr>
              <a:t>lacinia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360">
                <a:solidFill>
                  <a:srgbClr val="181818"/>
                </a:solidFill>
                <a:latin typeface="Lucida Sans"/>
                <a:cs typeface="Lucida Sans"/>
              </a:rPr>
              <a:t>dui</a:t>
            </a:r>
            <a:r>
              <a:rPr dirty="0" sz="2100" spc="19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29">
                <a:solidFill>
                  <a:srgbClr val="181818"/>
                </a:solidFill>
                <a:latin typeface="Lucida Sans"/>
                <a:cs typeface="Lucida Sans"/>
              </a:rPr>
              <a:t>scelerisque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484">
                <a:solidFill>
                  <a:srgbClr val="181818"/>
                </a:solidFill>
                <a:latin typeface="Lucida Sans"/>
                <a:cs typeface="Lucida Sans"/>
              </a:rPr>
              <a:t>in.</a:t>
            </a:r>
            <a:r>
              <a:rPr dirty="0" sz="2100" spc="32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20">
                <a:solidFill>
                  <a:srgbClr val="181818"/>
                </a:solidFill>
                <a:latin typeface="Lucida Sans"/>
                <a:cs typeface="Lucida Sans"/>
              </a:rPr>
              <a:t>Vestibulum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0">
                <a:solidFill>
                  <a:srgbClr val="181818"/>
                </a:solidFill>
                <a:latin typeface="Lucida Sans"/>
                <a:cs typeface="Lucida Sans"/>
              </a:rPr>
              <a:t>velit </a:t>
            </a:r>
            <a:r>
              <a:rPr dirty="0" sz="2100" spc="-200">
                <a:solidFill>
                  <a:srgbClr val="181818"/>
                </a:solidFill>
                <a:latin typeface="Lucida Sans"/>
                <a:cs typeface="Lucida Sans"/>
              </a:rPr>
              <a:t>velit,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70">
                <a:solidFill>
                  <a:srgbClr val="181818"/>
                </a:solidFill>
                <a:latin typeface="Lucida Sans"/>
                <a:cs typeface="Lucida Sans"/>
              </a:rPr>
              <a:t>condimentum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80">
                <a:solidFill>
                  <a:srgbClr val="181818"/>
                </a:solidFill>
                <a:latin typeface="Lucida Sans"/>
                <a:cs typeface="Lucida Sans"/>
              </a:rPr>
              <a:t>quis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30">
                <a:solidFill>
                  <a:srgbClr val="181818"/>
                </a:solidFill>
                <a:latin typeface="Lucida Sans"/>
                <a:cs typeface="Lucida Sans"/>
              </a:rPr>
              <a:t>ante</a:t>
            </a:r>
            <a:r>
              <a:rPr dirty="0" sz="2100" spc="-36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00">
                <a:solidFill>
                  <a:srgbClr val="181818"/>
                </a:solidFill>
                <a:latin typeface="Lucida Sans"/>
                <a:cs typeface="Lucida Sans"/>
              </a:rPr>
              <a:t>pretium,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70">
                <a:solidFill>
                  <a:srgbClr val="181818"/>
                </a:solidFill>
                <a:latin typeface="Lucida Sans"/>
                <a:cs typeface="Lucida Sans"/>
              </a:rPr>
              <a:t>bibendum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75">
                <a:solidFill>
                  <a:srgbClr val="181818"/>
                </a:solidFill>
                <a:latin typeface="Lucida Sans"/>
                <a:cs typeface="Lucida Sans"/>
              </a:rPr>
              <a:t>fermentum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0">
                <a:solidFill>
                  <a:srgbClr val="181818"/>
                </a:solidFill>
                <a:latin typeface="Lucida Sans"/>
                <a:cs typeface="Lucida Sans"/>
              </a:rPr>
              <a:t>neque.</a:t>
            </a:r>
            <a:endParaRPr sz="21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sz="2100" spc="-125">
                <a:solidFill>
                  <a:srgbClr val="181818"/>
                </a:solidFill>
                <a:latin typeface="Lucida Sans"/>
                <a:cs typeface="Lucida Sans"/>
              </a:rPr>
              <a:t>Pelentesque</a:t>
            </a:r>
            <a:r>
              <a:rPr dirty="0" sz="2100" spc="-39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50">
                <a:solidFill>
                  <a:srgbClr val="181818"/>
                </a:solidFill>
                <a:latin typeface="Lucida Sans"/>
                <a:cs typeface="Lucida Sans"/>
              </a:rPr>
              <a:t>viverra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50">
                <a:solidFill>
                  <a:srgbClr val="181818"/>
                </a:solidFill>
                <a:latin typeface="Lucida Sans"/>
                <a:cs typeface="Lucida Sans"/>
              </a:rPr>
              <a:t>volutpat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45">
                <a:solidFill>
                  <a:srgbClr val="181818"/>
                </a:solidFill>
                <a:latin typeface="Lucida Sans"/>
                <a:cs typeface="Lucida Sans"/>
              </a:rPr>
              <a:t>neque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80">
                <a:solidFill>
                  <a:srgbClr val="181818"/>
                </a:solidFill>
                <a:latin typeface="Lucida Sans"/>
                <a:cs typeface="Lucida Sans"/>
              </a:rPr>
              <a:t>quis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00">
                <a:solidFill>
                  <a:srgbClr val="181818"/>
                </a:solidFill>
                <a:latin typeface="Lucida Sans"/>
                <a:cs typeface="Lucida Sans"/>
              </a:rPr>
              <a:t>dapibus.</a:t>
            </a:r>
            <a:r>
              <a:rPr dirty="0" sz="2100" spc="-39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35">
                <a:solidFill>
                  <a:srgbClr val="181818"/>
                </a:solidFill>
                <a:latin typeface="Lucida Sans"/>
                <a:cs typeface="Lucida Sans"/>
              </a:rPr>
              <a:t>Sed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60">
                <a:solidFill>
                  <a:srgbClr val="181818"/>
                </a:solidFill>
                <a:latin typeface="Lucida Sans"/>
                <a:cs typeface="Lucida Sans"/>
              </a:rPr>
              <a:t>in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80">
                <a:solidFill>
                  <a:srgbClr val="181818"/>
                </a:solidFill>
                <a:latin typeface="Lucida Sans"/>
                <a:cs typeface="Lucida Sans"/>
              </a:rPr>
              <a:t>elit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0">
                <a:solidFill>
                  <a:srgbClr val="181818"/>
                </a:solidFill>
                <a:latin typeface="Lucida Sans"/>
                <a:cs typeface="Lucida Sans"/>
              </a:rPr>
              <a:t>justo</a:t>
            </a:r>
            <a:endParaRPr sz="2100">
              <a:latin typeface="Lucida Sans"/>
              <a:cs typeface="Lucida Sans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2885995" y="2361171"/>
            <a:ext cx="6375400" cy="242443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700" spc="1130"/>
              <a:t>Hello</a:t>
            </a:r>
            <a:r>
              <a:rPr dirty="0" sz="15700" spc="345"/>
              <a:t>,</a:t>
            </a:r>
            <a:endParaRPr sz="15700"/>
          </a:p>
        </p:txBody>
      </p:sp>
      <p:sp>
        <p:nvSpPr>
          <p:cNvPr id="39" name="object 39" descr=""/>
          <p:cNvSpPr txBox="1"/>
          <p:nvPr/>
        </p:nvSpPr>
        <p:spPr>
          <a:xfrm>
            <a:off x="3012288" y="4784121"/>
            <a:ext cx="3829685" cy="85026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450" spc="80" b="1">
                <a:solidFill>
                  <a:srgbClr val="181818"/>
                </a:solidFill>
                <a:latin typeface="Trebuchet MS"/>
                <a:cs typeface="Trebuchet MS"/>
              </a:rPr>
              <a:t>I’m</a:t>
            </a:r>
            <a:r>
              <a:rPr dirty="0" sz="3450" spc="1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450" spc="165" b="1">
                <a:solidFill>
                  <a:srgbClr val="181818"/>
                </a:solidFill>
                <a:latin typeface="Trebuchet MS"/>
                <a:cs typeface="Trebuchet MS"/>
              </a:rPr>
              <a:t>Olivia</a:t>
            </a:r>
            <a:r>
              <a:rPr dirty="0" sz="3450" spc="1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450" spc="250" b="1">
                <a:solidFill>
                  <a:srgbClr val="181818"/>
                </a:solidFill>
                <a:latin typeface="Trebuchet MS"/>
                <a:cs typeface="Trebuchet MS"/>
              </a:rPr>
              <a:t>Wilson</a:t>
            </a:r>
            <a:endParaRPr sz="3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900" i="1">
                <a:solidFill>
                  <a:srgbClr val="181818"/>
                </a:solidFill>
                <a:latin typeface="Trebuchet MS"/>
                <a:cs typeface="Trebuchet MS"/>
              </a:rPr>
              <a:t>Interior</a:t>
            </a:r>
            <a:r>
              <a:rPr dirty="0" sz="1900" spc="300" i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900" spc="114" i="1">
                <a:solidFill>
                  <a:srgbClr val="181818"/>
                </a:solidFill>
                <a:latin typeface="Trebuchet MS"/>
                <a:cs typeface="Trebuchet MS"/>
              </a:rPr>
              <a:t>Designer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0" name="object 40" descr=""/>
          <p:cNvSpPr/>
          <p:nvPr/>
        </p:nvSpPr>
        <p:spPr>
          <a:xfrm>
            <a:off x="948235" y="7123359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 txBox="1"/>
          <p:nvPr/>
        </p:nvSpPr>
        <p:spPr>
          <a:xfrm>
            <a:off x="1121570" y="7237723"/>
            <a:ext cx="16192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2" name="object 42" descr=""/>
          <p:cNvSpPr/>
          <p:nvPr/>
        </p:nvSpPr>
        <p:spPr>
          <a:xfrm>
            <a:off x="948235" y="779099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 txBox="1"/>
          <p:nvPr/>
        </p:nvSpPr>
        <p:spPr>
          <a:xfrm>
            <a:off x="1119635" y="7905354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70479" y="5835121"/>
            <a:ext cx="552450" cy="4451985"/>
          </a:xfrm>
          <a:custGeom>
            <a:avLst/>
            <a:gdLst/>
            <a:ahLst/>
            <a:cxnLst/>
            <a:rect l="l" t="t" r="r" b="b"/>
            <a:pathLst>
              <a:path w="552450" h="4451984">
                <a:moveTo>
                  <a:pt x="0" y="4451878"/>
                </a:moveTo>
                <a:lnTo>
                  <a:pt x="12021" y="4408506"/>
                </a:lnTo>
                <a:lnTo>
                  <a:pt x="24684" y="4361898"/>
                </a:lnTo>
                <a:lnTo>
                  <a:pt x="28063" y="4349211"/>
                </a:lnTo>
              </a:path>
              <a:path w="552450" h="4451984">
                <a:moveTo>
                  <a:pt x="28063" y="4349211"/>
                </a:moveTo>
                <a:lnTo>
                  <a:pt x="37225" y="4314809"/>
                </a:lnTo>
                <a:lnTo>
                  <a:pt x="49642" y="4267243"/>
                </a:lnTo>
                <a:lnTo>
                  <a:pt x="61166" y="4222211"/>
                </a:lnTo>
              </a:path>
              <a:path w="552450" h="4451984">
                <a:moveTo>
                  <a:pt x="61166" y="4222211"/>
                </a:moveTo>
                <a:lnTo>
                  <a:pt x="61935" y="4219205"/>
                </a:lnTo>
                <a:lnTo>
                  <a:pt x="74103" y="4170699"/>
                </a:lnTo>
                <a:lnTo>
                  <a:pt x="86145" y="4121728"/>
                </a:lnTo>
                <a:lnTo>
                  <a:pt x="92536" y="4095211"/>
                </a:lnTo>
              </a:path>
              <a:path w="552450" h="4451984">
                <a:moveTo>
                  <a:pt x="92536" y="4095211"/>
                </a:moveTo>
                <a:lnTo>
                  <a:pt x="98059" y="4072296"/>
                </a:lnTo>
                <a:lnTo>
                  <a:pt x="109844" y="4022407"/>
                </a:lnTo>
                <a:lnTo>
                  <a:pt x="121501" y="3972064"/>
                </a:lnTo>
                <a:lnTo>
                  <a:pt x="122375" y="3968211"/>
                </a:lnTo>
              </a:path>
              <a:path w="552450" h="4451984">
                <a:moveTo>
                  <a:pt x="122375" y="3968211"/>
                </a:moveTo>
                <a:lnTo>
                  <a:pt x="133026" y="3921273"/>
                </a:lnTo>
                <a:lnTo>
                  <a:pt x="144421" y="3870035"/>
                </a:lnTo>
                <a:lnTo>
                  <a:pt x="150702" y="3841211"/>
                </a:lnTo>
              </a:path>
              <a:path w="552450" h="4451984">
                <a:moveTo>
                  <a:pt x="150702" y="3841211"/>
                </a:moveTo>
                <a:lnTo>
                  <a:pt x="155683" y="3818357"/>
                </a:lnTo>
                <a:lnTo>
                  <a:pt x="166812" y="3766240"/>
                </a:lnTo>
                <a:lnTo>
                  <a:pt x="177701" y="3714189"/>
                </a:lnTo>
              </a:path>
              <a:path w="552450" h="4451984">
                <a:moveTo>
                  <a:pt x="177697" y="3714211"/>
                </a:moveTo>
                <a:lnTo>
                  <a:pt x="177806" y="3713689"/>
                </a:lnTo>
                <a:lnTo>
                  <a:pt x="188665" y="3660709"/>
                </a:lnTo>
                <a:lnTo>
                  <a:pt x="199387" y="3607302"/>
                </a:lnTo>
                <a:lnTo>
                  <a:pt x="203338" y="3587211"/>
                </a:lnTo>
              </a:path>
              <a:path w="552450" h="4451984">
                <a:moveTo>
                  <a:pt x="203338" y="3587211"/>
                </a:moveTo>
                <a:lnTo>
                  <a:pt x="209972" y="3553473"/>
                </a:lnTo>
                <a:lnTo>
                  <a:pt x="220419" y="3499225"/>
                </a:lnTo>
                <a:lnTo>
                  <a:pt x="227775" y="3460211"/>
                </a:lnTo>
              </a:path>
              <a:path w="552450" h="4451984">
                <a:moveTo>
                  <a:pt x="227775" y="3460211"/>
                </a:moveTo>
                <a:lnTo>
                  <a:pt x="230726" y="3444562"/>
                </a:lnTo>
                <a:lnTo>
                  <a:pt x="240893" y="3389489"/>
                </a:lnTo>
                <a:lnTo>
                  <a:pt x="250918" y="3334009"/>
                </a:lnTo>
                <a:lnTo>
                  <a:pt x="251059" y="3333211"/>
                </a:lnTo>
              </a:path>
              <a:path w="552450" h="4451984">
                <a:moveTo>
                  <a:pt x="251059" y="3333211"/>
                </a:moveTo>
                <a:lnTo>
                  <a:pt x="260801" y="3278125"/>
                </a:lnTo>
                <a:lnTo>
                  <a:pt x="270540" y="3221843"/>
                </a:lnTo>
                <a:lnTo>
                  <a:pt x="273187" y="3206211"/>
                </a:lnTo>
              </a:path>
              <a:path w="552450" h="4451984">
                <a:moveTo>
                  <a:pt x="273187" y="3206211"/>
                </a:moveTo>
                <a:lnTo>
                  <a:pt x="280135" y="3165165"/>
                </a:lnTo>
                <a:lnTo>
                  <a:pt x="289585" y="3108095"/>
                </a:lnTo>
                <a:lnTo>
                  <a:pt x="294261" y="3079211"/>
                </a:lnTo>
              </a:path>
              <a:path w="552450" h="4451984">
                <a:moveTo>
                  <a:pt x="294261" y="3079211"/>
                </a:moveTo>
                <a:lnTo>
                  <a:pt x="298888" y="3050638"/>
                </a:lnTo>
                <a:lnTo>
                  <a:pt x="308043" y="2992796"/>
                </a:lnTo>
                <a:lnTo>
                  <a:pt x="314322" y="2952211"/>
                </a:lnTo>
              </a:path>
              <a:path w="552450" h="4451984">
                <a:moveTo>
                  <a:pt x="314322" y="2952211"/>
                </a:moveTo>
                <a:lnTo>
                  <a:pt x="317050" y="2934575"/>
                </a:lnTo>
                <a:lnTo>
                  <a:pt x="325908" y="2875978"/>
                </a:lnTo>
                <a:lnTo>
                  <a:pt x="333404" y="2825211"/>
                </a:lnTo>
              </a:path>
              <a:path w="552450" h="4451984">
                <a:moveTo>
                  <a:pt x="333404" y="2825211"/>
                </a:moveTo>
                <a:lnTo>
                  <a:pt x="334615" y="2817008"/>
                </a:lnTo>
                <a:lnTo>
                  <a:pt x="343170" y="2757670"/>
                </a:lnTo>
                <a:lnTo>
                  <a:pt x="351540" y="2698207"/>
                </a:lnTo>
              </a:path>
              <a:path w="552450" h="4451984">
                <a:moveTo>
                  <a:pt x="351539" y="2698211"/>
                </a:moveTo>
                <a:lnTo>
                  <a:pt x="351573" y="2697968"/>
                </a:lnTo>
                <a:lnTo>
                  <a:pt x="359823" y="2637904"/>
                </a:lnTo>
                <a:lnTo>
                  <a:pt x="367917" y="2577484"/>
                </a:lnTo>
                <a:lnTo>
                  <a:pt x="368737" y="2571211"/>
                </a:lnTo>
              </a:path>
              <a:path w="552450" h="4451984">
                <a:moveTo>
                  <a:pt x="368737" y="2571211"/>
                </a:moveTo>
                <a:lnTo>
                  <a:pt x="375857" y="2516711"/>
                </a:lnTo>
                <a:lnTo>
                  <a:pt x="383640" y="2455588"/>
                </a:lnTo>
                <a:lnTo>
                  <a:pt x="385051" y="2444211"/>
                </a:lnTo>
              </a:path>
              <a:path w="552450" h="4451984">
                <a:moveTo>
                  <a:pt x="385051" y="2444211"/>
                </a:moveTo>
                <a:lnTo>
                  <a:pt x="391265" y="2394121"/>
                </a:lnTo>
                <a:lnTo>
                  <a:pt x="398732" y="2332311"/>
                </a:lnTo>
                <a:lnTo>
                  <a:pt x="400507" y="2317211"/>
                </a:lnTo>
              </a:path>
              <a:path w="552450" h="4451984">
                <a:moveTo>
                  <a:pt x="400507" y="2317211"/>
                </a:moveTo>
                <a:lnTo>
                  <a:pt x="406039" y="2270165"/>
                </a:lnTo>
                <a:lnTo>
                  <a:pt x="413186" y="2207684"/>
                </a:lnTo>
                <a:lnTo>
                  <a:pt x="415129" y="2190211"/>
                </a:lnTo>
              </a:path>
              <a:path w="552450" h="4451984">
                <a:moveTo>
                  <a:pt x="415129" y="2190211"/>
                </a:moveTo>
                <a:lnTo>
                  <a:pt x="420171" y="2144873"/>
                </a:lnTo>
                <a:lnTo>
                  <a:pt x="426993" y="2081737"/>
                </a:lnTo>
                <a:lnTo>
                  <a:pt x="428937" y="2063211"/>
                </a:lnTo>
              </a:path>
              <a:path w="552450" h="4451984">
                <a:moveTo>
                  <a:pt x="428937" y="2063211"/>
                </a:moveTo>
                <a:lnTo>
                  <a:pt x="433652" y="2018278"/>
                </a:lnTo>
                <a:lnTo>
                  <a:pt x="440146" y="1954501"/>
                </a:lnTo>
                <a:lnTo>
                  <a:pt x="441953" y="1936211"/>
                </a:lnTo>
              </a:path>
              <a:path w="552450" h="4451984">
                <a:moveTo>
                  <a:pt x="441953" y="1936211"/>
                </a:moveTo>
                <a:lnTo>
                  <a:pt x="446475" y="1890409"/>
                </a:lnTo>
                <a:lnTo>
                  <a:pt x="452637" y="1826007"/>
                </a:lnTo>
                <a:lnTo>
                  <a:pt x="454193" y="1809211"/>
                </a:lnTo>
              </a:path>
              <a:path w="552450" h="4451984">
                <a:moveTo>
                  <a:pt x="454193" y="1809211"/>
                </a:moveTo>
                <a:lnTo>
                  <a:pt x="458632" y="1761298"/>
                </a:lnTo>
                <a:lnTo>
                  <a:pt x="464458" y="1696286"/>
                </a:lnTo>
                <a:lnTo>
                  <a:pt x="465677" y="1682211"/>
                </a:lnTo>
              </a:path>
              <a:path w="552450" h="4451984">
                <a:moveTo>
                  <a:pt x="465677" y="1682211"/>
                </a:moveTo>
                <a:lnTo>
                  <a:pt x="470114" y="1630975"/>
                </a:lnTo>
                <a:lnTo>
                  <a:pt x="475600" y="1565369"/>
                </a:lnTo>
                <a:lnTo>
                  <a:pt x="476419" y="1555211"/>
                </a:lnTo>
              </a:path>
              <a:path w="552450" h="4451984">
                <a:moveTo>
                  <a:pt x="476419" y="1555211"/>
                </a:moveTo>
                <a:lnTo>
                  <a:pt x="480914" y="1499471"/>
                </a:lnTo>
                <a:lnTo>
                  <a:pt x="486056" y="1433286"/>
                </a:lnTo>
                <a:lnTo>
                  <a:pt x="491023" y="1366817"/>
                </a:lnTo>
                <a:lnTo>
                  <a:pt x="495735" y="1301205"/>
                </a:lnTo>
              </a:path>
              <a:path w="552450" h="4451984">
                <a:moveTo>
                  <a:pt x="495734" y="1301211"/>
                </a:moveTo>
                <a:lnTo>
                  <a:pt x="495817" y="1300068"/>
                </a:lnTo>
                <a:lnTo>
                  <a:pt x="500434" y="1233043"/>
                </a:lnTo>
                <a:lnTo>
                  <a:pt x="504316" y="1174211"/>
                </a:lnTo>
              </a:path>
              <a:path w="552450" h="4451984">
                <a:moveTo>
                  <a:pt x="504316" y="1174211"/>
                </a:moveTo>
                <a:lnTo>
                  <a:pt x="504875" y="1165747"/>
                </a:lnTo>
                <a:lnTo>
                  <a:pt x="509138" y="1098182"/>
                </a:lnTo>
                <a:lnTo>
                  <a:pt x="512208" y="1047211"/>
                </a:lnTo>
              </a:path>
              <a:path w="552450" h="4451984">
                <a:moveTo>
                  <a:pt x="512208" y="1047211"/>
                </a:moveTo>
                <a:lnTo>
                  <a:pt x="513223" y="1030352"/>
                </a:lnTo>
                <a:lnTo>
                  <a:pt x="517128" y="962262"/>
                </a:lnTo>
                <a:lnTo>
                  <a:pt x="519419" y="920211"/>
                </a:lnTo>
              </a:path>
              <a:path w="552450" h="4451984">
                <a:moveTo>
                  <a:pt x="519419" y="920211"/>
                </a:moveTo>
                <a:lnTo>
                  <a:pt x="520852" y="893915"/>
                </a:lnTo>
                <a:lnTo>
                  <a:pt x="524394" y="825316"/>
                </a:lnTo>
                <a:lnTo>
                  <a:pt x="525961" y="793211"/>
                </a:lnTo>
              </a:path>
              <a:path w="552450" h="4451984">
                <a:moveTo>
                  <a:pt x="525961" y="793211"/>
                </a:moveTo>
                <a:lnTo>
                  <a:pt x="527754" y="756467"/>
                </a:lnTo>
                <a:lnTo>
                  <a:pt x="530930" y="687373"/>
                </a:lnTo>
                <a:lnTo>
                  <a:pt x="531843" y="666211"/>
                </a:lnTo>
              </a:path>
              <a:path w="552450" h="4451984">
                <a:moveTo>
                  <a:pt x="531843" y="666211"/>
                </a:moveTo>
                <a:lnTo>
                  <a:pt x="533922" y="618038"/>
                </a:lnTo>
                <a:lnTo>
                  <a:pt x="536728" y="548466"/>
                </a:lnTo>
                <a:lnTo>
                  <a:pt x="539347" y="478660"/>
                </a:lnTo>
                <a:lnTo>
                  <a:pt x="541654" y="412207"/>
                </a:lnTo>
              </a:path>
              <a:path w="552450" h="4451984">
                <a:moveTo>
                  <a:pt x="541653" y="412211"/>
                </a:moveTo>
                <a:lnTo>
                  <a:pt x="541778" y="408624"/>
                </a:lnTo>
                <a:lnTo>
                  <a:pt x="544020" y="338362"/>
                </a:lnTo>
                <a:lnTo>
                  <a:pt x="545569" y="285211"/>
                </a:lnTo>
              </a:path>
              <a:path w="552450" h="4451984">
                <a:moveTo>
                  <a:pt x="545569" y="285211"/>
                </a:moveTo>
                <a:lnTo>
                  <a:pt x="546073" y="267879"/>
                </a:lnTo>
                <a:lnTo>
                  <a:pt x="547935" y="197177"/>
                </a:lnTo>
                <a:lnTo>
                  <a:pt x="548853" y="158211"/>
                </a:lnTo>
              </a:path>
              <a:path w="552450" h="4451984">
                <a:moveTo>
                  <a:pt x="548853" y="158211"/>
                </a:moveTo>
                <a:lnTo>
                  <a:pt x="549606" y="126261"/>
                </a:lnTo>
                <a:lnTo>
                  <a:pt x="551083" y="55134"/>
                </a:lnTo>
                <a:lnTo>
                  <a:pt x="551514" y="31211"/>
                </a:lnTo>
              </a:path>
              <a:path w="552450" h="4451984">
                <a:moveTo>
                  <a:pt x="551514" y="31211"/>
                </a:moveTo>
                <a:lnTo>
                  <a:pt x="552076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4086656" y="5374910"/>
            <a:ext cx="209550" cy="10795"/>
          </a:xfrm>
          <a:custGeom>
            <a:avLst/>
            <a:gdLst/>
            <a:ahLst/>
            <a:cxnLst/>
            <a:rect l="l" t="t" r="r" b="b"/>
            <a:pathLst>
              <a:path w="209550" h="10795">
                <a:moveTo>
                  <a:pt x="0" y="0"/>
                </a:moveTo>
                <a:lnTo>
                  <a:pt x="39560" y="2560"/>
                </a:lnTo>
                <a:lnTo>
                  <a:pt x="87336" y="5240"/>
                </a:lnTo>
                <a:lnTo>
                  <a:pt x="135221" y="7512"/>
                </a:lnTo>
                <a:lnTo>
                  <a:pt x="183211" y="9375"/>
                </a:lnTo>
                <a:lnTo>
                  <a:pt x="209538" y="1017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4629520" y="5374910"/>
            <a:ext cx="209550" cy="10795"/>
          </a:xfrm>
          <a:custGeom>
            <a:avLst/>
            <a:gdLst/>
            <a:ahLst/>
            <a:cxnLst/>
            <a:rect l="l" t="t" r="r" b="b"/>
            <a:pathLst>
              <a:path w="209550" h="10795">
                <a:moveTo>
                  <a:pt x="0" y="10170"/>
                </a:moveTo>
                <a:lnTo>
                  <a:pt x="26326" y="9375"/>
                </a:lnTo>
                <a:lnTo>
                  <a:pt x="74316" y="7512"/>
                </a:lnTo>
                <a:lnTo>
                  <a:pt x="122201" y="5240"/>
                </a:lnTo>
                <a:lnTo>
                  <a:pt x="169977" y="2560"/>
                </a:lnTo>
                <a:lnTo>
                  <a:pt x="209538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3931189" y="5362210"/>
            <a:ext cx="155575" cy="12700"/>
          </a:xfrm>
          <a:custGeom>
            <a:avLst/>
            <a:gdLst/>
            <a:ahLst/>
            <a:cxnLst/>
            <a:rect l="l" t="t" r="r" b="b"/>
            <a:pathLst>
              <a:path w="155575" h="12700">
                <a:moveTo>
                  <a:pt x="0" y="0"/>
                </a:moveTo>
                <a:lnTo>
                  <a:pt x="5032" y="500"/>
                </a:lnTo>
                <a:lnTo>
                  <a:pt x="52360" y="4793"/>
                </a:lnTo>
                <a:lnTo>
                  <a:pt x="99804" y="8685"/>
                </a:lnTo>
                <a:lnTo>
                  <a:pt x="147359" y="12175"/>
                </a:lnTo>
                <a:lnTo>
                  <a:pt x="155466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4839058" y="5362210"/>
            <a:ext cx="155575" cy="12700"/>
          </a:xfrm>
          <a:custGeom>
            <a:avLst/>
            <a:gdLst/>
            <a:ahLst/>
            <a:cxnLst/>
            <a:rect l="l" t="t" r="r" b="b"/>
            <a:pathLst>
              <a:path w="155575" h="12700">
                <a:moveTo>
                  <a:pt x="0" y="12699"/>
                </a:moveTo>
                <a:lnTo>
                  <a:pt x="8107" y="12175"/>
                </a:lnTo>
                <a:lnTo>
                  <a:pt x="55662" y="8685"/>
                </a:lnTo>
                <a:lnTo>
                  <a:pt x="103106" y="4793"/>
                </a:lnTo>
                <a:lnTo>
                  <a:pt x="150434" y="500"/>
                </a:lnTo>
                <a:lnTo>
                  <a:pt x="155466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3812639" y="5349510"/>
            <a:ext cx="118745" cy="12700"/>
          </a:xfrm>
          <a:custGeom>
            <a:avLst/>
            <a:gdLst/>
            <a:ahLst/>
            <a:cxnLst/>
            <a:rect l="l" t="t" r="r" b="b"/>
            <a:pathLst>
              <a:path w="118744" h="12700">
                <a:moveTo>
                  <a:pt x="0" y="0"/>
                </a:moveTo>
                <a:lnTo>
                  <a:pt x="29276" y="3418"/>
                </a:lnTo>
                <a:lnTo>
                  <a:pt x="76370" y="8508"/>
                </a:lnTo>
                <a:lnTo>
                  <a:pt x="118550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4994525" y="5349510"/>
            <a:ext cx="118745" cy="12700"/>
          </a:xfrm>
          <a:custGeom>
            <a:avLst/>
            <a:gdLst/>
            <a:ahLst/>
            <a:cxnLst/>
            <a:rect l="l" t="t" r="r" b="b"/>
            <a:pathLst>
              <a:path w="118744" h="12700">
                <a:moveTo>
                  <a:pt x="0" y="12699"/>
                </a:moveTo>
                <a:lnTo>
                  <a:pt x="42179" y="8508"/>
                </a:lnTo>
                <a:lnTo>
                  <a:pt x="89273" y="3418"/>
                </a:lnTo>
                <a:lnTo>
                  <a:pt x="118550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3712662" y="5336810"/>
            <a:ext cx="100330" cy="12700"/>
          </a:xfrm>
          <a:custGeom>
            <a:avLst/>
            <a:gdLst/>
            <a:ahLst/>
            <a:cxnLst/>
            <a:rect l="l" t="t" r="r" b="b"/>
            <a:pathLst>
              <a:path w="100330" h="12700">
                <a:moveTo>
                  <a:pt x="0" y="0"/>
                </a:moveTo>
                <a:lnTo>
                  <a:pt x="35425" y="4754"/>
                </a:lnTo>
                <a:lnTo>
                  <a:pt x="82278" y="10633"/>
                </a:lnTo>
                <a:lnTo>
                  <a:pt x="99976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5113075" y="5336810"/>
            <a:ext cx="100330" cy="12700"/>
          </a:xfrm>
          <a:custGeom>
            <a:avLst/>
            <a:gdLst/>
            <a:ahLst/>
            <a:cxnLst/>
            <a:rect l="l" t="t" r="r" b="b"/>
            <a:pathLst>
              <a:path w="100330" h="12700">
                <a:moveTo>
                  <a:pt x="0" y="12699"/>
                </a:moveTo>
                <a:lnTo>
                  <a:pt x="17697" y="10633"/>
                </a:lnTo>
                <a:lnTo>
                  <a:pt x="64550" y="4754"/>
                </a:lnTo>
                <a:lnTo>
                  <a:pt x="99976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3624951" y="5324110"/>
            <a:ext cx="88265" cy="12700"/>
          </a:xfrm>
          <a:custGeom>
            <a:avLst/>
            <a:gdLst/>
            <a:ahLst/>
            <a:cxnLst/>
            <a:rect l="l" t="t" r="r" b="b"/>
            <a:pathLst>
              <a:path w="88265" h="12700">
                <a:moveTo>
                  <a:pt x="0" y="0"/>
                </a:moveTo>
                <a:lnTo>
                  <a:pt x="29802" y="4521"/>
                </a:lnTo>
                <a:lnTo>
                  <a:pt x="76407" y="11182"/>
                </a:lnTo>
                <a:lnTo>
                  <a:pt x="87711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5213052" y="5324110"/>
            <a:ext cx="88265" cy="12700"/>
          </a:xfrm>
          <a:custGeom>
            <a:avLst/>
            <a:gdLst/>
            <a:ahLst/>
            <a:cxnLst/>
            <a:rect l="l" t="t" r="r" b="b"/>
            <a:pathLst>
              <a:path w="88265" h="12700">
                <a:moveTo>
                  <a:pt x="0" y="12699"/>
                </a:moveTo>
                <a:lnTo>
                  <a:pt x="11303" y="11182"/>
                </a:lnTo>
                <a:lnTo>
                  <a:pt x="57908" y="4521"/>
                </a:lnTo>
                <a:lnTo>
                  <a:pt x="87711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3472976" y="5298710"/>
            <a:ext cx="152400" cy="25400"/>
          </a:xfrm>
          <a:custGeom>
            <a:avLst/>
            <a:gdLst/>
            <a:ahLst/>
            <a:cxnLst/>
            <a:rect l="l" t="t" r="r" b="b"/>
            <a:pathLst>
              <a:path w="152400" h="25400">
                <a:moveTo>
                  <a:pt x="0" y="0"/>
                </a:moveTo>
                <a:lnTo>
                  <a:pt x="42729" y="7608"/>
                </a:lnTo>
                <a:lnTo>
                  <a:pt x="88949" y="15432"/>
                </a:lnTo>
                <a:lnTo>
                  <a:pt x="135300" y="22870"/>
                </a:lnTo>
                <a:lnTo>
                  <a:pt x="151975" y="253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300763" y="5298710"/>
            <a:ext cx="152400" cy="25400"/>
          </a:xfrm>
          <a:custGeom>
            <a:avLst/>
            <a:gdLst/>
            <a:ahLst/>
            <a:cxnLst/>
            <a:rect l="l" t="t" r="r" b="b"/>
            <a:pathLst>
              <a:path w="152400" h="25400">
                <a:moveTo>
                  <a:pt x="0" y="25399"/>
                </a:moveTo>
                <a:lnTo>
                  <a:pt x="16675" y="22870"/>
                </a:lnTo>
                <a:lnTo>
                  <a:pt x="63025" y="15432"/>
                </a:lnTo>
                <a:lnTo>
                  <a:pt x="109246" y="7608"/>
                </a:lnTo>
                <a:lnTo>
                  <a:pt x="151975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3342444" y="5273310"/>
            <a:ext cx="130810" cy="25400"/>
          </a:xfrm>
          <a:custGeom>
            <a:avLst/>
            <a:gdLst/>
            <a:ahLst/>
            <a:cxnLst/>
            <a:rect l="l" t="t" r="r" b="b"/>
            <a:pathLst>
              <a:path w="130809" h="25400">
                <a:moveTo>
                  <a:pt x="0" y="0"/>
                </a:moveTo>
                <a:lnTo>
                  <a:pt x="35397" y="7243"/>
                </a:lnTo>
                <a:lnTo>
                  <a:pt x="81217" y="16212"/>
                </a:lnTo>
                <a:lnTo>
                  <a:pt x="127172" y="24801"/>
                </a:lnTo>
                <a:lnTo>
                  <a:pt x="130531" y="253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5452740" y="5273310"/>
            <a:ext cx="130810" cy="25400"/>
          </a:xfrm>
          <a:custGeom>
            <a:avLst/>
            <a:gdLst/>
            <a:ahLst/>
            <a:cxnLst/>
            <a:rect l="l" t="t" r="r" b="b"/>
            <a:pathLst>
              <a:path w="130809" h="25400">
                <a:moveTo>
                  <a:pt x="0" y="25399"/>
                </a:moveTo>
                <a:lnTo>
                  <a:pt x="3358" y="24801"/>
                </a:lnTo>
                <a:lnTo>
                  <a:pt x="49314" y="16212"/>
                </a:lnTo>
                <a:lnTo>
                  <a:pt x="95134" y="7243"/>
                </a:lnTo>
                <a:lnTo>
                  <a:pt x="130531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8966779" y="-2"/>
            <a:ext cx="4375785" cy="5273675"/>
          </a:xfrm>
          <a:custGeom>
            <a:avLst/>
            <a:gdLst/>
            <a:ahLst/>
            <a:cxnLst/>
            <a:rect l="l" t="t" r="r" b="b"/>
            <a:pathLst>
              <a:path w="4375784" h="5273675">
                <a:moveTo>
                  <a:pt x="0" y="0"/>
                </a:moveTo>
                <a:lnTo>
                  <a:pt x="838" y="40910"/>
                </a:lnTo>
                <a:lnTo>
                  <a:pt x="2213" y="83412"/>
                </a:lnTo>
                <a:lnTo>
                  <a:pt x="4076" y="131403"/>
                </a:lnTo>
                <a:lnTo>
                  <a:pt x="6269" y="179292"/>
                </a:lnTo>
                <a:lnTo>
                  <a:pt x="6345" y="180613"/>
                </a:lnTo>
                <a:lnTo>
                  <a:pt x="9027" y="227064"/>
                </a:lnTo>
                <a:lnTo>
                  <a:pt x="12113" y="274731"/>
                </a:lnTo>
                <a:lnTo>
                  <a:pt x="15603" y="322287"/>
                </a:lnTo>
                <a:lnTo>
                  <a:pt x="19495" y="369730"/>
                </a:lnTo>
                <a:lnTo>
                  <a:pt x="19619" y="371102"/>
                </a:lnTo>
                <a:lnTo>
                  <a:pt x="23788" y="417059"/>
                </a:lnTo>
                <a:lnTo>
                  <a:pt x="28480" y="464271"/>
                </a:lnTo>
                <a:lnTo>
                  <a:pt x="33570" y="511365"/>
                </a:lnTo>
                <a:lnTo>
                  <a:pt x="39055" y="558339"/>
                </a:lnTo>
                <a:lnTo>
                  <a:pt x="44934" y="605192"/>
                </a:lnTo>
                <a:lnTo>
                  <a:pt x="51205" y="651922"/>
                </a:lnTo>
                <a:lnTo>
                  <a:pt x="57867" y="698527"/>
                </a:lnTo>
                <a:lnTo>
                  <a:pt x="64918" y="745005"/>
                </a:lnTo>
                <a:lnTo>
                  <a:pt x="72356" y="791355"/>
                </a:lnTo>
                <a:lnTo>
                  <a:pt x="80179" y="837576"/>
                </a:lnTo>
                <a:lnTo>
                  <a:pt x="88386" y="883664"/>
                </a:lnTo>
                <a:lnTo>
                  <a:pt x="96913" y="929633"/>
                </a:lnTo>
                <a:lnTo>
                  <a:pt x="105945" y="975439"/>
                </a:lnTo>
                <a:lnTo>
                  <a:pt x="115293" y="1021123"/>
                </a:lnTo>
                <a:lnTo>
                  <a:pt x="125018" y="1066668"/>
                </a:lnTo>
                <a:lnTo>
                  <a:pt x="135118" y="1112073"/>
                </a:lnTo>
                <a:lnTo>
                  <a:pt x="145592" y="1157335"/>
                </a:lnTo>
                <a:lnTo>
                  <a:pt x="156438" y="1202455"/>
                </a:lnTo>
                <a:lnTo>
                  <a:pt x="167654" y="1247429"/>
                </a:lnTo>
                <a:lnTo>
                  <a:pt x="179238" y="1292256"/>
                </a:lnTo>
                <a:lnTo>
                  <a:pt x="191189" y="1336934"/>
                </a:lnTo>
                <a:lnTo>
                  <a:pt x="203504" y="1381462"/>
                </a:lnTo>
                <a:lnTo>
                  <a:pt x="216184" y="1425838"/>
                </a:lnTo>
                <a:lnTo>
                  <a:pt x="229224" y="1470060"/>
                </a:lnTo>
                <a:lnTo>
                  <a:pt x="242625" y="1514127"/>
                </a:lnTo>
                <a:lnTo>
                  <a:pt x="256384" y="1558036"/>
                </a:lnTo>
                <a:lnTo>
                  <a:pt x="270499" y="1601787"/>
                </a:lnTo>
                <a:lnTo>
                  <a:pt x="284969" y="1645377"/>
                </a:lnTo>
                <a:lnTo>
                  <a:pt x="299793" y="1688804"/>
                </a:lnTo>
                <a:lnTo>
                  <a:pt x="314967" y="1732068"/>
                </a:lnTo>
                <a:lnTo>
                  <a:pt x="330491" y="1775166"/>
                </a:lnTo>
                <a:lnTo>
                  <a:pt x="346364" y="1818096"/>
                </a:lnTo>
                <a:lnTo>
                  <a:pt x="362582" y="1860857"/>
                </a:lnTo>
                <a:lnTo>
                  <a:pt x="379145" y="1903448"/>
                </a:lnTo>
                <a:lnTo>
                  <a:pt x="396034" y="1945873"/>
                </a:lnTo>
                <a:lnTo>
                  <a:pt x="413298" y="1988109"/>
                </a:lnTo>
                <a:lnTo>
                  <a:pt x="430885" y="2030177"/>
                </a:lnTo>
                <a:lnTo>
                  <a:pt x="448809" y="2072067"/>
                </a:lnTo>
                <a:lnTo>
                  <a:pt x="467070" y="2113778"/>
                </a:lnTo>
                <a:lnTo>
                  <a:pt x="485664" y="2155308"/>
                </a:lnTo>
                <a:lnTo>
                  <a:pt x="504592" y="2196655"/>
                </a:lnTo>
                <a:lnTo>
                  <a:pt x="523771" y="2237857"/>
                </a:lnTo>
                <a:lnTo>
                  <a:pt x="523847" y="2238014"/>
                </a:lnTo>
                <a:lnTo>
                  <a:pt x="543437" y="2278794"/>
                </a:lnTo>
                <a:lnTo>
                  <a:pt x="563352" y="2319582"/>
                </a:lnTo>
                <a:lnTo>
                  <a:pt x="583593" y="2360181"/>
                </a:lnTo>
                <a:lnTo>
                  <a:pt x="604158" y="2400589"/>
                </a:lnTo>
                <a:lnTo>
                  <a:pt x="625046" y="2440804"/>
                </a:lnTo>
                <a:lnTo>
                  <a:pt x="646254" y="2480824"/>
                </a:lnTo>
                <a:lnTo>
                  <a:pt x="667781" y="2520647"/>
                </a:lnTo>
                <a:lnTo>
                  <a:pt x="689626" y="2560273"/>
                </a:lnTo>
                <a:lnTo>
                  <a:pt x="711786" y="2599699"/>
                </a:lnTo>
                <a:lnTo>
                  <a:pt x="734260" y="2638923"/>
                </a:lnTo>
                <a:lnTo>
                  <a:pt x="757046" y="2677944"/>
                </a:lnTo>
                <a:lnTo>
                  <a:pt x="780143" y="2716760"/>
                </a:lnTo>
                <a:lnTo>
                  <a:pt x="803548" y="2755370"/>
                </a:lnTo>
                <a:lnTo>
                  <a:pt x="827261" y="2793771"/>
                </a:lnTo>
                <a:lnTo>
                  <a:pt x="851279" y="2831963"/>
                </a:lnTo>
                <a:lnTo>
                  <a:pt x="875600" y="2869942"/>
                </a:lnTo>
                <a:lnTo>
                  <a:pt x="900224" y="2907708"/>
                </a:lnTo>
                <a:lnTo>
                  <a:pt x="925148" y="2945259"/>
                </a:lnTo>
                <a:lnTo>
                  <a:pt x="950371" y="2982594"/>
                </a:lnTo>
                <a:lnTo>
                  <a:pt x="975890" y="3019710"/>
                </a:lnTo>
                <a:lnTo>
                  <a:pt x="1001705" y="3056605"/>
                </a:lnTo>
                <a:lnTo>
                  <a:pt x="1027813" y="3093279"/>
                </a:lnTo>
                <a:lnTo>
                  <a:pt x="1054212" y="3129729"/>
                </a:lnTo>
                <a:lnTo>
                  <a:pt x="1080902" y="3165953"/>
                </a:lnTo>
                <a:lnTo>
                  <a:pt x="1107880" y="3201951"/>
                </a:lnTo>
                <a:lnTo>
                  <a:pt x="1135145" y="3237720"/>
                </a:lnTo>
                <a:lnTo>
                  <a:pt x="1162695" y="3273258"/>
                </a:lnTo>
                <a:lnTo>
                  <a:pt x="1190528" y="3308564"/>
                </a:lnTo>
                <a:lnTo>
                  <a:pt x="1218643" y="3343637"/>
                </a:lnTo>
                <a:lnTo>
                  <a:pt x="1247037" y="3378474"/>
                </a:lnTo>
                <a:lnTo>
                  <a:pt x="1275710" y="3413073"/>
                </a:lnTo>
                <a:lnTo>
                  <a:pt x="1304659" y="3447434"/>
                </a:lnTo>
                <a:lnTo>
                  <a:pt x="1333882" y="3481554"/>
                </a:lnTo>
                <a:lnTo>
                  <a:pt x="1363379" y="3515432"/>
                </a:lnTo>
                <a:lnTo>
                  <a:pt x="1393147" y="3549065"/>
                </a:lnTo>
                <a:lnTo>
                  <a:pt x="1423185" y="3582453"/>
                </a:lnTo>
                <a:lnTo>
                  <a:pt x="1453491" y="3615593"/>
                </a:lnTo>
                <a:lnTo>
                  <a:pt x="1484063" y="3648484"/>
                </a:lnTo>
                <a:lnTo>
                  <a:pt x="1514899" y="3681125"/>
                </a:lnTo>
                <a:lnTo>
                  <a:pt x="1545998" y="3713512"/>
                </a:lnTo>
                <a:lnTo>
                  <a:pt x="1577358" y="3745646"/>
                </a:lnTo>
                <a:lnTo>
                  <a:pt x="1608978" y="3777523"/>
                </a:lnTo>
                <a:lnTo>
                  <a:pt x="1640855" y="3809143"/>
                </a:lnTo>
                <a:lnTo>
                  <a:pt x="1672989" y="3840503"/>
                </a:lnTo>
                <a:lnTo>
                  <a:pt x="1705376" y="3871602"/>
                </a:lnTo>
                <a:lnTo>
                  <a:pt x="1738017" y="3902438"/>
                </a:lnTo>
                <a:lnTo>
                  <a:pt x="1770908" y="3933010"/>
                </a:lnTo>
                <a:lnTo>
                  <a:pt x="1804048" y="3963316"/>
                </a:lnTo>
                <a:lnTo>
                  <a:pt x="1837436" y="3993353"/>
                </a:lnTo>
                <a:lnTo>
                  <a:pt x="1871069" y="4023122"/>
                </a:lnTo>
                <a:lnTo>
                  <a:pt x="1904947" y="4052618"/>
                </a:lnTo>
                <a:lnTo>
                  <a:pt x="1939067" y="4081842"/>
                </a:lnTo>
                <a:lnTo>
                  <a:pt x="1973428" y="4110791"/>
                </a:lnTo>
                <a:lnTo>
                  <a:pt x="2008027" y="4139464"/>
                </a:lnTo>
                <a:lnTo>
                  <a:pt x="2042864" y="4167858"/>
                </a:lnTo>
                <a:lnTo>
                  <a:pt x="2077936" y="4195973"/>
                </a:lnTo>
                <a:lnTo>
                  <a:pt x="2113243" y="4223806"/>
                </a:lnTo>
                <a:lnTo>
                  <a:pt x="2148781" y="4251356"/>
                </a:lnTo>
                <a:lnTo>
                  <a:pt x="2184550" y="4278620"/>
                </a:lnTo>
                <a:lnTo>
                  <a:pt x="2220548" y="4305599"/>
                </a:lnTo>
                <a:lnTo>
                  <a:pt x="2256772" y="4332289"/>
                </a:lnTo>
                <a:lnTo>
                  <a:pt x="2293110" y="4358796"/>
                </a:lnTo>
                <a:lnTo>
                  <a:pt x="2329896" y="4384796"/>
                </a:lnTo>
                <a:lnTo>
                  <a:pt x="2366791" y="4410611"/>
                </a:lnTo>
                <a:lnTo>
                  <a:pt x="2403907" y="4436130"/>
                </a:lnTo>
                <a:lnTo>
                  <a:pt x="2441241" y="4461353"/>
                </a:lnTo>
                <a:lnTo>
                  <a:pt x="2478792" y="4486277"/>
                </a:lnTo>
                <a:lnTo>
                  <a:pt x="2516559" y="4510900"/>
                </a:lnTo>
                <a:lnTo>
                  <a:pt x="2554538" y="4535222"/>
                </a:lnTo>
                <a:lnTo>
                  <a:pt x="2592730" y="4559240"/>
                </a:lnTo>
                <a:lnTo>
                  <a:pt x="2631131" y="4582953"/>
                </a:lnTo>
                <a:lnTo>
                  <a:pt x="2669741" y="4606358"/>
                </a:lnTo>
                <a:lnTo>
                  <a:pt x="2708557" y="4629455"/>
                </a:lnTo>
                <a:lnTo>
                  <a:pt x="2747578" y="4652241"/>
                </a:lnTo>
                <a:lnTo>
                  <a:pt x="2786802" y="4674715"/>
                </a:lnTo>
                <a:lnTo>
                  <a:pt x="2826228" y="4696875"/>
                </a:lnTo>
                <a:lnTo>
                  <a:pt x="2865854" y="4718720"/>
                </a:lnTo>
                <a:lnTo>
                  <a:pt x="2905677" y="4740247"/>
                </a:lnTo>
                <a:lnTo>
                  <a:pt x="2945697" y="4761455"/>
                </a:lnTo>
                <a:lnTo>
                  <a:pt x="2985912" y="4782342"/>
                </a:lnTo>
                <a:lnTo>
                  <a:pt x="3026320" y="4802908"/>
                </a:lnTo>
                <a:lnTo>
                  <a:pt x="3066919" y="4823148"/>
                </a:lnTo>
                <a:lnTo>
                  <a:pt x="3107707" y="4843063"/>
                </a:lnTo>
                <a:lnTo>
                  <a:pt x="3148683" y="4862651"/>
                </a:lnTo>
                <a:lnTo>
                  <a:pt x="3189846" y="4881909"/>
                </a:lnTo>
                <a:lnTo>
                  <a:pt x="3231193" y="4900837"/>
                </a:lnTo>
                <a:lnTo>
                  <a:pt x="3272723" y="4919431"/>
                </a:lnTo>
                <a:lnTo>
                  <a:pt x="3314434" y="4937692"/>
                </a:lnTo>
                <a:lnTo>
                  <a:pt x="3356324" y="4955616"/>
                </a:lnTo>
                <a:lnTo>
                  <a:pt x="3398391" y="4973203"/>
                </a:lnTo>
                <a:lnTo>
                  <a:pt x="3440635" y="4990450"/>
                </a:lnTo>
                <a:lnTo>
                  <a:pt x="3483053" y="5007356"/>
                </a:lnTo>
                <a:lnTo>
                  <a:pt x="3525644" y="5023919"/>
                </a:lnTo>
                <a:lnTo>
                  <a:pt x="3568405" y="5040137"/>
                </a:lnTo>
                <a:lnTo>
                  <a:pt x="3611335" y="5056009"/>
                </a:lnTo>
                <a:lnTo>
                  <a:pt x="3654433" y="5071534"/>
                </a:lnTo>
                <a:lnTo>
                  <a:pt x="3697697" y="5086708"/>
                </a:lnTo>
                <a:lnTo>
                  <a:pt x="3741124" y="5101532"/>
                </a:lnTo>
                <a:lnTo>
                  <a:pt x="3784714" y="5116002"/>
                </a:lnTo>
                <a:lnTo>
                  <a:pt x="3828465" y="5130117"/>
                </a:lnTo>
                <a:lnTo>
                  <a:pt x="3872374" y="5143876"/>
                </a:lnTo>
                <a:lnTo>
                  <a:pt x="3916441" y="5157277"/>
                </a:lnTo>
                <a:lnTo>
                  <a:pt x="3960663" y="5170317"/>
                </a:lnTo>
                <a:lnTo>
                  <a:pt x="4005039" y="5182996"/>
                </a:lnTo>
                <a:lnTo>
                  <a:pt x="4049567" y="5195312"/>
                </a:lnTo>
                <a:lnTo>
                  <a:pt x="4094245" y="5207263"/>
                </a:lnTo>
                <a:lnTo>
                  <a:pt x="4139072" y="5218847"/>
                </a:lnTo>
                <a:lnTo>
                  <a:pt x="4184046" y="5230063"/>
                </a:lnTo>
                <a:lnTo>
                  <a:pt x="4229165" y="5240909"/>
                </a:lnTo>
                <a:lnTo>
                  <a:pt x="4274428" y="5251382"/>
                </a:lnTo>
                <a:lnTo>
                  <a:pt x="4319833" y="5261483"/>
                </a:lnTo>
                <a:lnTo>
                  <a:pt x="4365378" y="5271208"/>
                </a:lnTo>
                <a:lnTo>
                  <a:pt x="4375664" y="5273313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5583270" y="3838497"/>
            <a:ext cx="2705100" cy="1435100"/>
          </a:xfrm>
          <a:custGeom>
            <a:avLst/>
            <a:gdLst/>
            <a:ahLst/>
            <a:cxnLst/>
            <a:rect l="l" t="t" r="r" b="b"/>
            <a:pathLst>
              <a:path w="2705100" h="1435100">
                <a:moveTo>
                  <a:pt x="0" y="1434813"/>
                </a:moveTo>
                <a:lnTo>
                  <a:pt x="55831" y="1422983"/>
                </a:lnTo>
                <a:lnTo>
                  <a:pt x="101236" y="1412883"/>
                </a:lnTo>
                <a:lnTo>
                  <a:pt x="146498" y="1402409"/>
                </a:lnTo>
                <a:lnTo>
                  <a:pt x="191618" y="1391564"/>
                </a:lnTo>
                <a:lnTo>
                  <a:pt x="236592" y="1380348"/>
                </a:lnTo>
                <a:lnTo>
                  <a:pt x="281419" y="1368764"/>
                </a:lnTo>
                <a:lnTo>
                  <a:pt x="326097" y="1356813"/>
                </a:lnTo>
                <a:lnTo>
                  <a:pt x="370625" y="1344497"/>
                </a:lnTo>
                <a:lnTo>
                  <a:pt x="415001" y="1331818"/>
                </a:lnTo>
                <a:lnTo>
                  <a:pt x="459223" y="1318777"/>
                </a:lnTo>
                <a:lnTo>
                  <a:pt x="503290" y="1305376"/>
                </a:lnTo>
                <a:lnTo>
                  <a:pt x="547199" y="1291618"/>
                </a:lnTo>
                <a:lnTo>
                  <a:pt x="590950" y="1277502"/>
                </a:lnTo>
                <a:lnTo>
                  <a:pt x="634540" y="1263032"/>
                </a:lnTo>
                <a:lnTo>
                  <a:pt x="677967" y="1248209"/>
                </a:lnTo>
                <a:lnTo>
                  <a:pt x="721231" y="1233034"/>
                </a:lnTo>
                <a:lnTo>
                  <a:pt x="764329" y="1217510"/>
                </a:lnTo>
                <a:lnTo>
                  <a:pt x="807259" y="1201638"/>
                </a:lnTo>
                <a:lnTo>
                  <a:pt x="850020" y="1185419"/>
                </a:lnTo>
                <a:lnTo>
                  <a:pt x="892611" y="1168856"/>
                </a:lnTo>
                <a:lnTo>
                  <a:pt x="935029" y="1151950"/>
                </a:lnTo>
                <a:lnTo>
                  <a:pt x="977272" y="1134703"/>
                </a:lnTo>
                <a:lnTo>
                  <a:pt x="1019340" y="1117117"/>
                </a:lnTo>
                <a:lnTo>
                  <a:pt x="1061230" y="1099192"/>
                </a:lnTo>
                <a:lnTo>
                  <a:pt x="1102941" y="1080932"/>
                </a:lnTo>
                <a:lnTo>
                  <a:pt x="1144471" y="1062337"/>
                </a:lnTo>
                <a:lnTo>
                  <a:pt x="1185818" y="1043410"/>
                </a:lnTo>
                <a:lnTo>
                  <a:pt x="1226980" y="1024152"/>
                </a:lnTo>
                <a:lnTo>
                  <a:pt x="1267957" y="1004564"/>
                </a:lnTo>
                <a:lnTo>
                  <a:pt x="1308745" y="984649"/>
                </a:lnTo>
                <a:lnTo>
                  <a:pt x="1349344" y="964408"/>
                </a:lnTo>
                <a:lnTo>
                  <a:pt x="1389752" y="943843"/>
                </a:lnTo>
                <a:lnTo>
                  <a:pt x="1429967" y="922956"/>
                </a:lnTo>
                <a:lnTo>
                  <a:pt x="1469987" y="901747"/>
                </a:lnTo>
                <a:lnTo>
                  <a:pt x="1509810" y="880220"/>
                </a:lnTo>
                <a:lnTo>
                  <a:pt x="1549436" y="858376"/>
                </a:lnTo>
                <a:lnTo>
                  <a:pt x="1588862" y="836216"/>
                </a:lnTo>
                <a:lnTo>
                  <a:pt x="1628086" y="813742"/>
                </a:lnTo>
                <a:lnTo>
                  <a:pt x="1667107" y="790955"/>
                </a:lnTo>
                <a:lnTo>
                  <a:pt x="1705923" y="767859"/>
                </a:lnTo>
                <a:lnTo>
                  <a:pt x="1744533" y="744453"/>
                </a:lnTo>
                <a:lnTo>
                  <a:pt x="1782934" y="720741"/>
                </a:lnTo>
                <a:lnTo>
                  <a:pt x="1821126" y="696723"/>
                </a:lnTo>
                <a:lnTo>
                  <a:pt x="1859105" y="672401"/>
                </a:lnTo>
                <a:lnTo>
                  <a:pt x="1896871" y="647777"/>
                </a:lnTo>
                <a:lnTo>
                  <a:pt x="1934422" y="622853"/>
                </a:lnTo>
                <a:lnTo>
                  <a:pt x="1971757" y="597631"/>
                </a:lnTo>
                <a:lnTo>
                  <a:pt x="2008872" y="572111"/>
                </a:lnTo>
                <a:lnTo>
                  <a:pt x="2045768" y="546297"/>
                </a:lnTo>
                <a:lnTo>
                  <a:pt x="2082554" y="520297"/>
                </a:lnTo>
                <a:lnTo>
                  <a:pt x="2118892" y="493789"/>
                </a:lnTo>
                <a:lnTo>
                  <a:pt x="2155116" y="467099"/>
                </a:lnTo>
                <a:lnTo>
                  <a:pt x="2191114" y="440121"/>
                </a:lnTo>
                <a:lnTo>
                  <a:pt x="2226883" y="412856"/>
                </a:lnTo>
                <a:lnTo>
                  <a:pt x="2262421" y="385306"/>
                </a:lnTo>
                <a:lnTo>
                  <a:pt x="2297727" y="357473"/>
                </a:lnTo>
                <a:lnTo>
                  <a:pt x="2332800" y="329359"/>
                </a:lnTo>
                <a:lnTo>
                  <a:pt x="2367637" y="300964"/>
                </a:lnTo>
                <a:lnTo>
                  <a:pt x="2402236" y="272292"/>
                </a:lnTo>
                <a:lnTo>
                  <a:pt x="2436597" y="243343"/>
                </a:lnTo>
                <a:lnTo>
                  <a:pt x="2470717" y="214119"/>
                </a:lnTo>
                <a:lnTo>
                  <a:pt x="2504595" y="184622"/>
                </a:lnTo>
                <a:lnTo>
                  <a:pt x="2538228" y="154854"/>
                </a:lnTo>
                <a:lnTo>
                  <a:pt x="2571616" y="124816"/>
                </a:lnTo>
                <a:lnTo>
                  <a:pt x="2604756" y="94511"/>
                </a:lnTo>
                <a:lnTo>
                  <a:pt x="2637647" y="63939"/>
                </a:lnTo>
                <a:lnTo>
                  <a:pt x="2670287" y="33103"/>
                </a:lnTo>
                <a:lnTo>
                  <a:pt x="2702675" y="2003"/>
                </a:lnTo>
                <a:lnTo>
                  <a:pt x="2704728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6313641" y="910464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5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5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2"/>
                </a:lnTo>
                <a:lnTo>
                  <a:pt x="942751" y="131076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5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706082" y="1952203"/>
            <a:ext cx="992505" cy="992505"/>
          </a:xfrm>
          <a:custGeom>
            <a:avLst/>
            <a:gdLst/>
            <a:ahLst/>
            <a:cxnLst/>
            <a:rect l="l" t="t" r="r" b="b"/>
            <a:pathLst>
              <a:path w="992505" h="992505">
                <a:moveTo>
                  <a:pt x="496231" y="992463"/>
                </a:moveTo>
                <a:lnTo>
                  <a:pt x="448441" y="990191"/>
                </a:lnTo>
                <a:lnTo>
                  <a:pt x="401936" y="983515"/>
                </a:lnTo>
                <a:lnTo>
                  <a:pt x="356924" y="972642"/>
                </a:lnTo>
                <a:lnTo>
                  <a:pt x="313613" y="957781"/>
                </a:lnTo>
                <a:lnTo>
                  <a:pt x="272211" y="939138"/>
                </a:lnTo>
                <a:lnTo>
                  <a:pt x="232927" y="916923"/>
                </a:lnTo>
                <a:lnTo>
                  <a:pt x="195967" y="891344"/>
                </a:lnTo>
                <a:lnTo>
                  <a:pt x="161541" y="862607"/>
                </a:lnTo>
                <a:lnTo>
                  <a:pt x="129855" y="830921"/>
                </a:lnTo>
                <a:lnTo>
                  <a:pt x="101119" y="796495"/>
                </a:lnTo>
                <a:lnTo>
                  <a:pt x="75539" y="759535"/>
                </a:lnTo>
                <a:lnTo>
                  <a:pt x="53324" y="720251"/>
                </a:lnTo>
                <a:lnTo>
                  <a:pt x="34682" y="678849"/>
                </a:lnTo>
                <a:lnTo>
                  <a:pt x="19820" y="635539"/>
                </a:lnTo>
                <a:lnTo>
                  <a:pt x="8947" y="590527"/>
                </a:lnTo>
                <a:lnTo>
                  <a:pt x="2271" y="544022"/>
                </a:lnTo>
                <a:lnTo>
                  <a:pt x="0" y="496231"/>
                </a:lnTo>
                <a:lnTo>
                  <a:pt x="2271" y="448441"/>
                </a:lnTo>
                <a:lnTo>
                  <a:pt x="8947" y="401936"/>
                </a:lnTo>
                <a:lnTo>
                  <a:pt x="19820" y="356924"/>
                </a:lnTo>
                <a:lnTo>
                  <a:pt x="34682" y="313613"/>
                </a:lnTo>
                <a:lnTo>
                  <a:pt x="53324" y="272211"/>
                </a:lnTo>
                <a:lnTo>
                  <a:pt x="75539" y="232927"/>
                </a:lnTo>
                <a:lnTo>
                  <a:pt x="101119" y="195967"/>
                </a:lnTo>
                <a:lnTo>
                  <a:pt x="129855" y="161541"/>
                </a:lnTo>
                <a:lnTo>
                  <a:pt x="161541" y="129855"/>
                </a:lnTo>
                <a:lnTo>
                  <a:pt x="195967" y="101119"/>
                </a:lnTo>
                <a:lnTo>
                  <a:pt x="232927" y="75539"/>
                </a:lnTo>
                <a:lnTo>
                  <a:pt x="272211" y="53324"/>
                </a:lnTo>
                <a:lnTo>
                  <a:pt x="313613" y="34682"/>
                </a:lnTo>
                <a:lnTo>
                  <a:pt x="356924" y="19820"/>
                </a:lnTo>
                <a:lnTo>
                  <a:pt x="401936" y="8947"/>
                </a:lnTo>
                <a:lnTo>
                  <a:pt x="448441" y="2271"/>
                </a:lnTo>
                <a:lnTo>
                  <a:pt x="496231" y="0"/>
                </a:lnTo>
                <a:lnTo>
                  <a:pt x="544021" y="2271"/>
                </a:lnTo>
                <a:lnTo>
                  <a:pt x="590527" y="8947"/>
                </a:lnTo>
                <a:lnTo>
                  <a:pt x="635539" y="19820"/>
                </a:lnTo>
                <a:lnTo>
                  <a:pt x="678849" y="34682"/>
                </a:lnTo>
                <a:lnTo>
                  <a:pt x="720251" y="53324"/>
                </a:lnTo>
                <a:lnTo>
                  <a:pt x="759535" y="75539"/>
                </a:lnTo>
                <a:lnTo>
                  <a:pt x="796495" y="101119"/>
                </a:lnTo>
                <a:lnTo>
                  <a:pt x="830921" y="129855"/>
                </a:lnTo>
                <a:lnTo>
                  <a:pt x="862607" y="161541"/>
                </a:lnTo>
                <a:lnTo>
                  <a:pt x="891344" y="195967"/>
                </a:lnTo>
                <a:lnTo>
                  <a:pt x="916923" y="232927"/>
                </a:lnTo>
                <a:lnTo>
                  <a:pt x="939138" y="272211"/>
                </a:lnTo>
                <a:lnTo>
                  <a:pt x="957781" y="313613"/>
                </a:lnTo>
                <a:lnTo>
                  <a:pt x="972642" y="356924"/>
                </a:lnTo>
                <a:lnTo>
                  <a:pt x="983515" y="401936"/>
                </a:lnTo>
                <a:lnTo>
                  <a:pt x="990191" y="448441"/>
                </a:lnTo>
                <a:lnTo>
                  <a:pt x="992463" y="496231"/>
                </a:lnTo>
                <a:lnTo>
                  <a:pt x="990191" y="544022"/>
                </a:lnTo>
                <a:lnTo>
                  <a:pt x="983515" y="590527"/>
                </a:lnTo>
                <a:lnTo>
                  <a:pt x="972642" y="635539"/>
                </a:lnTo>
                <a:lnTo>
                  <a:pt x="957781" y="678849"/>
                </a:lnTo>
                <a:lnTo>
                  <a:pt x="939138" y="720251"/>
                </a:lnTo>
                <a:lnTo>
                  <a:pt x="916923" y="759535"/>
                </a:lnTo>
                <a:lnTo>
                  <a:pt x="891344" y="796495"/>
                </a:lnTo>
                <a:lnTo>
                  <a:pt x="862607" y="830921"/>
                </a:lnTo>
                <a:lnTo>
                  <a:pt x="830921" y="862607"/>
                </a:lnTo>
                <a:lnTo>
                  <a:pt x="796495" y="891344"/>
                </a:lnTo>
                <a:lnTo>
                  <a:pt x="759535" y="916923"/>
                </a:lnTo>
                <a:lnTo>
                  <a:pt x="720251" y="939138"/>
                </a:lnTo>
                <a:lnTo>
                  <a:pt x="678849" y="957781"/>
                </a:lnTo>
                <a:lnTo>
                  <a:pt x="635539" y="972642"/>
                </a:lnTo>
                <a:lnTo>
                  <a:pt x="590527" y="983515"/>
                </a:lnTo>
                <a:lnTo>
                  <a:pt x="544021" y="990191"/>
                </a:lnTo>
                <a:lnTo>
                  <a:pt x="496231" y="992463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1128109" y="2215823"/>
            <a:ext cx="14859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505">
                <a:solidFill>
                  <a:srgbClr val="FFFEFE"/>
                </a:solidFill>
                <a:latin typeface="Trebuchet MS"/>
                <a:cs typeface="Trebuchet MS"/>
              </a:rPr>
              <a:t>1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948235" y="4447338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1117105" y="4561702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948235" y="310736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1124844" y="3221725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948235" y="511575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1123504" y="5230117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948235" y="3776485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1123356" y="3890849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948235" y="6455729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 txBox="1"/>
          <p:nvPr/>
        </p:nvSpPr>
        <p:spPr>
          <a:xfrm>
            <a:off x="1125142" y="6570093"/>
            <a:ext cx="1543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32" name="object 32" descr=""/>
          <p:cNvSpPr/>
          <p:nvPr/>
        </p:nvSpPr>
        <p:spPr>
          <a:xfrm>
            <a:off x="948235" y="5784876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 txBox="1"/>
          <p:nvPr/>
        </p:nvSpPr>
        <p:spPr>
          <a:xfrm>
            <a:off x="1119635" y="5899240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34" name="object 34" descr=""/>
          <p:cNvGrpSpPr/>
          <p:nvPr/>
        </p:nvGrpSpPr>
        <p:grpSpPr>
          <a:xfrm>
            <a:off x="11589495" y="0"/>
            <a:ext cx="6698615" cy="10287000"/>
            <a:chOff x="11589495" y="0"/>
            <a:chExt cx="6698615" cy="10287000"/>
          </a:xfrm>
        </p:grpSpPr>
        <p:pic>
          <p:nvPicPr>
            <p:cNvPr id="35" name="object 3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90557" y="0"/>
              <a:ext cx="5497443" cy="10286999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11589487" y="7691856"/>
              <a:ext cx="5045075" cy="2595245"/>
            </a:xfrm>
            <a:custGeom>
              <a:avLst/>
              <a:gdLst/>
              <a:ahLst/>
              <a:cxnLst/>
              <a:rect l="l" t="t" r="r" b="b"/>
              <a:pathLst>
                <a:path w="5045075" h="2595245">
                  <a:moveTo>
                    <a:pt x="2654084" y="17602"/>
                  </a:moveTo>
                  <a:lnTo>
                    <a:pt x="2604300" y="12001"/>
                  </a:lnTo>
                  <a:lnTo>
                    <a:pt x="2554452" y="7467"/>
                  </a:lnTo>
                  <a:lnTo>
                    <a:pt x="2504567" y="4013"/>
                  </a:lnTo>
                  <a:lnTo>
                    <a:pt x="2454656" y="1612"/>
                  </a:lnTo>
                  <a:lnTo>
                    <a:pt x="2404732" y="279"/>
                  </a:lnTo>
                  <a:lnTo>
                    <a:pt x="2354808" y="0"/>
                  </a:lnTo>
                  <a:lnTo>
                    <a:pt x="2304923" y="774"/>
                  </a:lnTo>
                  <a:lnTo>
                    <a:pt x="2255075" y="2603"/>
                  </a:lnTo>
                  <a:lnTo>
                    <a:pt x="2205278" y="5486"/>
                  </a:lnTo>
                  <a:lnTo>
                    <a:pt x="2155558" y="9410"/>
                  </a:lnTo>
                  <a:lnTo>
                    <a:pt x="2105939" y="14376"/>
                  </a:lnTo>
                  <a:lnTo>
                    <a:pt x="2056422" y="20396"/>
                  </a:lnTo>
                  <a:lnTo>
                    <a:pt x="2007031" y="27432"/>
                  </a:lnTo>
                  <a:lnTo>
                    <a:pt x="1957793" y="35509"/>
                  </a:lnTo>
                  <a:lnTo>
                    <a:pt x="1908708" y="44615"/>
                  </a:lnTo>
                  <a:lnTo>
                    <a:pt x="1859800" y="54749"/>
                  </a:lnTo>
                  <a:lnTo>
                    <a:pt x="1811083" y="65900"/>
                  </a:lnTo>
                  <a:lnTo>
                    <a:pt x="1762582" y="78079"/>
                  </a:lnTo>
                  <a:lnTo>
                    <a:pt x="1714309" y="91274"/>
                  </a:lnTo>
                  <a:lnTo>
                    <a:pt x="1666278" y="105486"/>
                  </a:lnTo>
                  <a:lnTo>
                    <a:pt x="1618513" y="120700"/>
                  </a:lnTo>
                  <a:lnTo>
                    <a:pt x="1571028" y="136931"/>
                  </a:lnTo>
                  <a:lnTo>
                    <a:pt x="1523834" y="154152"/>
                  </a:lnTo>
                  <a:lnTo>
                    <a:pt x="1476946" y="172389"/>
                  </a:lnTo>
                  <a:lnTo>
                    <a:pt x="1430401" y="191617"/>
                  </a:lnTo>
                  <a:lnTo>
                    <a:pt x="1384198" y="211836"/>
                  </a:lnTo>
                  <a:lnTo>
                    <a:pt x="1339227" y="232638"/>
                  </a:lnTo>
                  <a:lnTo>
                    <a:pt x="1294828" y="254279"/>
                  </a:lnTo>
                  <a:lnTo>
                    <a:pt x="1251000" y="276771"/>
                  </a:lnTo>
                  <a:lnTo>
                    <a:pt x="1207744" y="300075"/>
                  </a:lnTo>
                  <a:lnTo>
                    <a:pt x="1165085" y="324205"/>
                  </a:lnTo>
                  <a:lnTo>
                    <a:pt x="1123022" y="349135"/>
                  </a:lnTo>
                  <a:lnTo>
                    <a:pt x="1081570" y="374865"/>
                  </a:lnTo>
                  <a:lnTo>
                    <a:pt x="1040714" y="401370"/>
                  </a:lnTo>
                  <a:lnTo>
                    <a:pt x="1000493" y="428650"/>
                  </a:lnTo>
                  <a:lnTo>
                    <a:pt x="960907" y="456692"/>
                  </a:lnTo>
                  <a:lnTo>
                    <a:pt x="921956" y="485482"/>
                  </a:lnTo>
                  <a:lnTo>
                    <a:pt x="883653" y="514997"/>
                  </a:lnTo>
                  <a:lnTo>
                    <a:pt x="846010" y="545249"/>
                  </a:lnTo>
                  <a:lnTo>
                    <a:pt x="809028" y="576211"/>
                  </a:lnTo>
                  <a:lnTo>
                    <a:pt x="772718" y="607885"/>
                  </a:lnTo>
                  <a:lnTo>
                    <a:pt x="737095" y="640245"/>
                  </a:lnTo>
                  <a:lnTo>
                    <a:pt x="702170" y="673290"/>
                  </a:lnTo>
                  <a:lnTo>
                    <a:pt x="667931" y="706996"/>
                  </a:lnTo>
                  <a:lnTo>
                    <a:pt x="634415" y="741375"/>
                  </a:lnTo>
                  <a:lnTo>
                    <a:pt x="601599" y="776389"/>
                  </a:lnTo>
                  <a:lnTo>
                    <a:pt x="569518" y="812050"/>
                  </a:lnTo>
                  <a:lnTo>
                    <a:pt x="538162" y="848321"/>
                  </a:lnTo>
                  <a:lnTo>
                    <a:pt x="507555" y="885215"/>
                  </a:lnTo>
                  <a:lnTo>
                    <a:pt x="477697" y="922718"/>
                  </a:lnTo>
                  <a:lnTo>
                    <a:pt x="448602" y="960805"/>
                  </a:lnTo>
                  <a:lnTo>
                    <a:pt x="420268" y="999464"/>
                  </a:lnTo>
                  <a:lnTo>
                    <a:pt x="392709" y="1038707"/>
                  </a:lnTo>
                  <a:lnTo>
                    <a:pt x="365937" y="1078496"/>
                  </a:lnTo>
                  <a:lnTo>
                    <a:pt x="339966" y="1118844"/>
                  </a:lnTo>
                  <a:lnTo>
                    <a:pt x="314782" y="1159713"/>
                  </a:lnTo>
                  <a:lnTo>
                    <a:pt x="290410" y="1201115"/>
                  </a:lnTo>
                  <a:lnTo>
                    <a:pt x="266865" y="1243025"/>
                  </a:lnTo>
                  <a:lnTo>
                    <a:pt x="244144" y="1285443"/>
                  </a:lnTo>
                  <a:lnTo>
                    <a:pt x="222262" y="1328343"/>
                  </a:lnTo>
                  <a:lnTo>
                    <a:pt x="201218" y="1371727"/>
                  </a:lnTo>
                  <a:lnTo>
                    <a:pt x="181025" y="1415580"/>
                  </a:lnTo>
                  <a:lnTo>
                    <a:pt x="161696" y="1459890"/>
                  </a:lnTo>
                  <a:lnTo>
                    <a:pt x="143243" y="1504632"/>
                  </a:lnTo>
                  <a:lnTo>
                    <a:pt x="125653" y="1549819"/>
                  </a:lnTo>
                  <a:lnTo>
                    <a:pt x="108966" y="1595437"/>
                  </a:lnTo>
                  <a:lnTo>
                    <a:pt x="93154" y="1641462"/>
                  </a:lnTo>
                  <a:lnTo>
                    <a:pt x="78270" y="1687880"/>
                  </a:lnTo>
                  <a:lnTo>
                    <a:pt x="64274" y="1734693"/>
                  </a:lnTo>
                  <a:lnTo>
                    <a:pt x="51219" y="1781886"/>
                  </a:lnTo>
                  <a:lnTo>
                    <a:pt x="39077" y="1829435"/>
                  </a:lnTo>
                  <a:lnTo>
                    <a:pt x="27889" y="1877352"/>
                  </a:lnTo>
                  <a:lnTo>
                    <a:pt x="17627" y="1925599"/>
                  </a:lnTo>
                  <a:lnTo>
                    <a:pt x="8331" y="1974189"/>
                  </a:lnTo>
                  <a:lnTo>
                    <a:pt x="0" y="2023110"/>
                  </a:lnTo>
                  <a:lnTo>
                    <a:pt x="16548" y="2026818"/>
                  </a:lnTo>
                  <a:lnTo>
                    <a:pt x="24993" y="1977263"/>
                  </a:lnTo>
                  <a:lnTo>
                    <a:pt x="34442" y="1928050"/>
                  </a:lnTo>
                  <a:lnTo>
                    <a:pt x="44881" y="1879168"/>
                  </a:lnTo>
                  <a:lnTo>
                    <a:pt x="56299" y="1830654"/>
                  </a:lnTo>
                  <a:lnTo>
                    <a:pt x="68694" y="1782508"/>
                  </a:lnTo>
                  <a:lnTo>
                    <a:pt x="82042" y="1734743"/>
                  </a:lnTo>
                  <a:lnTo>
                    <a:pt x="96342" y="1687372"/>
                  </a:lnTo>
                  <a:lnTo>
                    <a:pt x="111594" y="1640395"/>
                  </a:lnTo>
                  <a:lnTo>
                    <a:pt x="127774" y="1593850"/>
                  </a:lnTo>
                  <a:lnTo>
                    <a:pt x="144881" y="1547723"/>
                  </a:lnTo>
                  <a:lnTo>
                    <a:pt x="162902" y="1502041"/>
                  </a:lnTo>
                  <a:lnTo>
                    <a:pt x="181825" y="1456804"/>
                  </a:lnTo>
                  <a:lnTo>
                    <a:pt x="201663" y="1412036"/>
                  </a:lnTo>
                  <a:lnTo>
                    <a:pt x="222377" y="1367739"/>
                  </a:lnTo>
                  <a:lnTo>
                    <a:pt x="243979" y="1323924"/>
                  </a:lnTo>
                  <a:lnTo>
                    <a:pt x="266446" y="1280617"/>
                  </a:lnTo>
                  <a:lnTo>
                    <a:pt x="289788" y="1237818"/>
                  </a:lnTo>
                  <a:lnTo>
                    <a:pt x="313969" y="1195539"/>
                  </a:lnTo>
                  <a:lnTo>
                    <a:pt x="339001" y="1153795"/>
                  </a:lnTo>
                  <a:lnTo>
                    <a:pt x="364871" y="1112608"/>
                  </a:lnTo>
                  <a:lnTo>
                    <a:pt x="391566" y="1071968"/>
                  </a:lnTo>
                  <a:lnTo>
                    <a:pt x="419074" y="1031900"/>
                  </a:lnTo>
                  <a:lnTo>
                    <a:pt x="447395" y="992416"/>
                  </a:lnTo>
                  <a:lnTo>
                    <a:pt x="476516" y="953516"/>
                  </a:lnTo>
                  <a:lnTo>
                    <a:pt x="506425" y="915225"/>
                  </a:lnTo>
                  <a:lnTo>
                    <a:pt x="537121" y="877557"/>
                  </a:lnTo>
                  <a:lnTo>
                    <a:pt x="568579" y="840524"/>
                  </a:lnTo>
                  <a:lnTo>
                    <a:pt x="600811" y="804113"/>
                  </a:lnTo>
                  <a:lnTo>
                    <a:pt x="633793" y="768362"/>
                  </a:lnTo>
                  <a:lnTo>
                    <a:pt x="667524" y="733285"/>
                  </a:lnTo>
                  <a:lnTo>
                    <a:pt x="701992" y="698881"/>
                  </a:lnTo>
                  <a:lnTo>
                    <a:pt x="737184" y="665149"/>
                  </a:lnTo>
                  <a:lnTo>
                    <a:pt x="773087" y="632129"/>
                  </a:lnTo>
                  <a:lnTo>
                    <a:pt x="809713" y="599821"/>
                  </a:lnTo>
                  <a:lnTo>
                    <a:pt x="847026" y="568236"/>
                  </a:lnTo>
                  <a:lnTo>
                    <a:pt x="885037" y="537387"/>
                  </a:lnTo>
                  <a:lnTo>
                    <a:pt x="923734" y="507288"/>
                  </a:lnTo>
                  <a:lnTo>
                    <a:pt x="963104" y="477939"/>
                  </a:lnTo>
                  <a:lnTo>
                    <a:pt x="1003134" y="449376"/>
                  </a:lnTo>
                  <a:lnTo>
                    <a:pt x="1043825" y="421576"/>
                  </a:lnTo>
                  <a:lnTo>
                    <a:pt x="1085164" y="394589"/>
                  </a:lnTo>
                  <a:lnTo>
                    <a:pt x="1127137" y="368388"/>
                  </a:lnTo>
                  <a:lnTo>
                    <a:pt x="1169733" y="343027"/>
                  </a:lnTo>
                  <a:lnTo>
                    <a:pt x="1212951" y="318477"/>
                  </a:lnTo>
                  <a:lnTo>
                    <a:pt x="1256792" y="294779"/>
                  </a:lnTo>
                  <a:lnTo>
                    <a:pt x="1301216" y="271932"/>
                  </a:lnTo>
                  <a:lnTo>
                    <a:pt x="1346250" y="249948"/>
                  </a:lnTo>
                  <a:lnTo>
                    <a:pt x="1391856" y="228841"/>
                  </a:lnTo>
                  <a:lnTo>
                    <a:pt x="1437703" y="208775"/>
                  </a:lnTo>
                  <a:lnTo>
                    <a:pt x="1483880" y="189687"/>
                  </a:lnTo>
                  <a:lnTo>
                    <a:pt x="1530388" y="171577"/>
                  </a:lnTo>
                  <a:lnTo>
                    <a:pt x="1577213" y="154470"/>
                  </a:lnTo>
                  <a:lnTo>
                    <a:pt x="1624317" y="138341"/>
                  </a:lnTo>
                  <a:lnTo>
                    <a:pt x="1671713" y="123215"/>
                  </a:lnTo>
                  <a:lnTo>
                    <a:pt x="1719364" y="109080"/>
                  </a:lnTo>
                  <a:lnTo>
                    <a:pt x="1767255" y="95961"/>
                  </a:lnTo>
                  <a:lnTo>
                    <a:pt x="1815376" y="83832"/>
                  </a:lnTo>
                  <a:lnTo>
                    <a:pt x="1863699" y="72720"/>
                  </a:lnTo>
                  <a:lnTo>
                    <a:pt x="1912239" y="62623"/>
                  </a:lnTo>
                  <a:lnTo>
                    <a:pt x="1960943" y="53543"/>
                  </a:lnTo>
                  <a:lnTo>
                    <a:pt x="2009813" y="45478"/>
                  </a:lnTo>
                  <a:lnTo>
                    <a:pt x="2058835" y="38430"/>
                  </a:lnTo>
                  <a:lnTo>
                    <a:pt x="2107984" y="32423"/>
                  </a:lnTo>
                  <a:lnTo>
                    <a:pt x="2157247" y="27432"/>
                  </a:lnTo>
                  <a:lnTo>
                    <a:pt x="2206599" y="23482"/>
                  </a:lnTo>
                  <a:lnTo>
                    <a:pt x="2256053" y="20561"/>
                  </a:lnTo>
                  <a:lnTo>
                    <a:pt x="2305558" y="18694"/>
                  </a:lnTo>
                  <a:lnTo>
                    <a:pt x="2355113" y="17856"/>
                  </a:lnTo>
                  <a:lnTo>
                    <a:pt x="2404707" y="18072"/>
                  </a:lnTo>
                  <a:lnTo>
                    <a:pt x="2454325" y="19342"/>
                  </a:lnTo>
                  <a:lnTo>
                    <a:pt x="2503932" y="21666"/>
                  </a:lnTo>
                  <a:lnTo>
                    <a:pt x="2553525" y="25044"/>
                  </a:lnTo>
                  <a:lnTo>
                    <a:pt x="2603093" y="29489"/>
                  </a:lnTo>
                  <a:lnTo>
                    <a:pt x="2652611" y="35001"/>
                  </a:lnTo>
                  <a:lnTo>
                    <a:pt x="2654084" y="17602"/>
                  </a:lnTo>
                  <a:close/>
                </a:path>
                <a:path w="5045075" h="2595245">
                  <a:moveTo>
                    <a:pt x="5044948" y="2595143"/>
                  </a:moveTo>
                  <a:lnTo>
                    <a:pt x="5041824" y="2569006"/>
                  </a:lnTo>
                  <a:lnTo>
                    <a:pt x="5036375" y="2518206"/>
                  </a:lnTo>
                  <a:lnTo>
                    <a:pt x="5030038" y="2480106"/>
                  </a:lnTo>
                  <a:lnTo>
                    <a:pt x="5022799" y="2429306"/>
                  </a:lnTo>
                  <a:lnTo>
                    <a:pt x="5014658" y="2391206"/>
                  </a:lnTo>
                  <a:lnTo>
                    <a:pt x="5005616" y="2340406"/>
                  </a:lnTo>
                  <a:lnTo>
                    <a:pt x="4995659" y="2289606"/>
                  </a:lnTo>
                  <a:lnTo>
                    <a:pt x="4984775" y="2251506"/>
                  </a:lnTo>
                  <a:lnTo>
                    <a:pt x="4972977" y="2200706"/>
                  </a:lnTo>
                  <a:lnTo>
                    <a:pt x="4960264" y="2162606"/>
                  </a:lnTo>
                  <a:lnTo>
                    <a:pt x="4946599" y="2111806"/>
                  </a:lnTo>
                  <a:lnTo>
                    <a:pt x="4932019" y="2073706"/>
                  </a:lnTo>
                  <a:lnTo>
                    <a:pt x="4916487" y="2022906"/>
                  </a:lnTo>
                  <a:lnTo>
                    <a:pt x="4900015" y="1984806"/>
                  </a:lnTo>
                  <a:lnTo>
                    <a:pt x="4886490" y="1945386"/>
                  </a:lnTo>
                  <a:lnTo>
                    <a:pt x="4882604" y="1934006"/>
                  </a:lnTo>
                  <a:lnTo>
                    <a:pt x="4864227" y="1895906"/>
                  </a:lnTo>
                  <a:lnTo>
                    <a:pt x="4861509" y="1888794"/>
                  </a:lnTo>
                  <a:lnTo>
                    <a:pt x="4844897" y="1845106"/>
                  </a:lnTo>
                  <a:lnTo>
                    <a:pt x="4824704" y="1807006"/>
                  </a:lnTo>
                  <a:lnTo>
                    <a:pt x="4803737" y="1756206"/>
                  </a:lnTo>
                  <a:lnTo>
                    <a:pt x="4782020" y="1718106"/>
                  </a:lnTo>
                  <a:lnTo>
                    <a:pt x="4759553" y="1680006"/>
                  </a:lnTo>
                  <a:lnTo>
                    <a:pt x="4736363" y="1629206"/>
                  </a:lnTo>
                  <a:lnTo>
                    <a:pt x="4712449" y="1591106"/>
                  </a:lnTo>
                  <a:lnTo>
                    <a:pt x="4687836" y="1553006"/>
                  </a:lnTo>
                  <a:lnTo>
                    <a:pt x="4662513" y="1514906"/>
                  </a:lnTo>
                  <a:lnTo>
                    <a:pt x="4636516" y="1476806"/>
                  </a:lnTo>
                  <a:lnTo>
                    <a:pt x="4609846" y="1438706"/>
                  </a:lnTo>
                  <a:lnTo>
                    <a:pt x="4582566" y="1400683"/>
                  </a:lnTo>
                  <a:lnTo>
                    <a:pt x="4554537" y="1362506"/>
                  </a:lnTo>
                  <a:lnTo>
                    <a:pt x="4525911" y="1324406"/>
                  </a:lnTo>
                  <a:lnTo>
                    <a:pt x="4496663" y="1286306"/>
                  </a:lnTo>
                  <a:lnTo>
                    <a:pt x="4466806" y="1260906"/>
                  </a:lnTo>
                  <a:lnTo>
                    <a:pt x="4436351" y="1222806"/>
                  </a:lnTo>
                  <a:lnTo>
                    <a:pt x="4405300" y="1184706"/>
                  </a:lnTo>
                  <a:lnTo>
                    <a:pt x="4373677" y="1159306"/>
                  </a:lnTo>
                  <a:lnTo>
                    <a:pt x="4341482" y="1121206"/>
                  </a:lnTo>
                  <a:lnTo>
                    <a:pt x="4308741" y="1095806"/>
                  </a:lnTo>
                  <a:lnTo>
                    <a:pt x="4275442" y="1057706"/>
                  </a:lnTo>
                  <a:lnTo>
                    <a:pt x="4207281" y="1006906"/>
                  </a:lnTo>
                  <a:lnTo>
                    <a:pt x="4172432" y="968806"/>
                  </a:lnTo>
                  <a:lnTo>
                    <a:pt x="4101261" y="918006"/>
                  </a:lnTo>
                  <a:lnTo>
                    <a:pt x="4028211" y="867206"/>
                  </a:lnTo>
                  <a:lnTo>
                    <a:pt x="3953357" y="816406"/>
                  </a:lnTo>
                  <a:lnTo>
                    <a:pt x="3876802" y="765606"/>
                  </a:lnTo>
                  <a:lnTo>
                    <a:pt x="3837927" y="740206"/>
                  </a:lnTo>
                  <a:lnTo>
                    <a:pt x="3798646" y="727506"/>
                  </a:lnTo>
                  <a:lnTo>
                    <a:pt x="3758996" y="702106"/>
                  </a:lnTo>
                  <a:lnTo>
                    <a:pt x="3718991" y="689406"/>
                  </a:lnTo>
                  <a:lnTo>
                    <a:pt x="3678618" y="664006"/>
                  </a:lnTo>
                  <a:lnTo>
                    <a:pt x="3637902" y="651306"/>
                  </a:lnTo>
                  <a:lnTo>
                    <a:pt x="3596868" y="625906"/>
                  </a:lnTo>
                  <a:lnTo>
                    <a:pt x="3513836" y="600506"/>
                  </a:lnTo>
                  <a:lnTo>
                    <a:pt x="3471875" y="575106"/>
                  </a:lnTo>
                  <a:lnTo>
                    <a:pt x="3214560" y="498906"/>
                  </a:lnTo>
                  <a:lnTo>
                    <a:pt x="3170859" y="498906"/>
                  </a:lnTo>
                  <a:lnTo>
                    <a:pt x="3082874" y="473506"/>
                  </a:lnTo>
                  <a:lnTo>
                    <a:pt x="3038614" y="473506"/>
                  </a:lnTo>
                  <a:lnTo>
                    <a:pt x="2994190" y="460806"/>
                  </a:lnTo>
                  <a:lnTo>
                    <a:pt x="2949600" y="460806"/>
                  </a:lnTo>
                  <a:lnTo>
                    <a:pt x="2904883" y="448106"/>
                  </a:lnTo>
                  <a:lnTo>
                    <a:pt x="2815056" y="448106"/>
                  </a:lnTo>
                  <a:lnTo>
                    <a:pt x="2769971" y="435406"/>
                  </a:lnTo>
                  <a:lnTo>
                    <a:pt x="2588831" y="435406"/>
                  </a:lnTo>
                  <a:lnTo>
                    <a:pt x="2543391" y="448106"/>
                  </a:lnTo>
                  <a:lnTo>
                    <a:pt x="2406929" y="448106"/>
                  </a:lnTo>
                  <a:lnTo>
                    <a:pt x="2361412" y="460806"/>
                  </a:lnTo>
                  <a:lnTo>
                    <a:pt x="2315921" y="460806"/>
                  </a:lnTo>
                  <a:lnTo>
                    <a:pt x="2225014" y="486206"/>
                  </a:lnTo>
                  <a:lnTo>
                    <a:pt x="2179624" y="486206"/>
                  </a:lnTo>
                  <a:lnTo>
                    <a:pt x="1864207" y="575106"/>
                  </a:lnTo>
                  <a:lnTo>
                    <a:pt x="1819630" y="600506"/>
                  </a:lnTo>
                  <a:lnTo>
                    <a:pt x="1730921" y="625906"/>
                  </a:lnTo>
                  <a:lnTo>
                    <a:pt x="1643126" y="676706"/>
                  </a:lnTo>
                  <a:lnTo>
                    <a:pt x="1600022" y="689406"/>
                  </a:lnTo>
                  <a:lnTo>
                    <a:pt x="1515630" y="740206"/>
                  </a:lnTo>
                  <a:lnTo>
                    <a:pt x="1474343" y="752906"/>
                  </a:lnTo>
                  <a:lnTo>
                    <a:pt x="1393647" y="803706"/>
                  </a:lnTo>
                  <a:lnTo>
                    <a:pt x="1354226" y="829106"/>
                  </a:lnTo>
                  <a:lnTo>
                    <a:pt x="1315440" y="854506"/>
                  </a:lnTo>
                  <a:lnTo>
                    <a:pt x="1277302" y="879906"/>
                  </a:lnTo>
                  <a:lnTo>
                    <a:pt x="1239786" y="918006"/>
                  </a:lnTo>
                  <a:lnTo>
                    <a:pt x="1202918" y="943406"/>
                  </a:lnTo>
                  <a:lnTo>
                    <a:pt x="1166710" y="968806"/>
                  </a:lnTo>
                  <a:lnTo>
                    <a:pt x="1131138" y="994206"/>
                  </a:lnTo>
                  <a:lnTo>
                    <a:pt x="1096238" y="1032306"/>
                  </a:lnTo>
                  <a:lnTo>
                    <a:pt x="1061999" y="1057706"/>
                  </a:lnTo>
                  <a:lnTo>
                    <a:pt x="1028420" y="1095806"/>
                  </a:lnTo>
                  <a:lnTo>
                    <a:pt x="995514" y="1121206"/>
                  </a:lnTo>
                  <a:lnTo>
                    <a:pt x="963282" y="1159306"/>
                  </a:lnTo>
                  <a:lnTo>
                    <a:pt x="931722" y="1184706"/>
                  </a:lnTo>
                  <a:lnTo>
                    <a:pt x="900861" y="1222806"/>
                  </a:lnTo>
                  <a:lnTo>
                    <a:pt x="870686" y="1248206"/>
                  </a:lnTo>
                  <a:lnTo>
                    <a:pt x="841197" y="1286306"/>
                  </a:lnTo>
                  <a:lnTo>
                    <a:pt x="812406" y="1324406"/>
                  </a:lnTo>
                  <a:lnTo>
                    <a:pt x="784326" y="1362506"/>
                  </a:lnTo>
                  <a:lnTo>
                    <a:pt x="756945" y="1387906"/>
                  </a:lnTo>
                  <a:lnTo>
                    <a:pt x="730275" y="1426006"/>
                  </a:lnTo>
                  <a:lnTo>
                    <a:pt x="704329" y="1464106"/>
                  </a:lnTo>
                  <a:lnTo>
                    <a:pt x="679094" y="1502206"/>
                  </a:lnTo>
                  <a:lnTo>
                    <a:pt x="654583" y="1540306"/>
                  </a:lnTo>
                  <a:lnTo>
                    <a:pt x="630809" y="1578406"/>
                  </a:lnTo>
                  <a:lnTo>
                    <a:pt x="607758" y="1616506"/>
                  </a:lnTo>
                  <a:lnTo>
                    <a:pt x="585457" y="1654606"/>
                  </a:lnTo>
                  <a:lnTo>
                    <a:pt x="563892" y="1692706"/>
                  </a:lnTo>
                  <a:lnTo>
                    <a:pt x="543077" y="1730806"/>
                  </a:lnTo>
                  <a:lnTo>
                    <a:pt x="523011" y="1781606"/>
                  </a:lnTo>
                  <a:lnTo>
                    <a:pt x="503694" y="1819706"/>
                  </a:lnTo>
                  <a:lnTo>
                    <a:pt x="485152" y="1857806"/>
                  </a:lnTo>
                  <a:lnTo>
                    <a:pt x="467360" y="1895906"/>
                  </a:lnTo>
                  <a:lnTo>
                    <a:pt x="450342" y="1934006"/>
                  </a:lnTo>
                  <a:lnTo>
                    <a:pt x="434098" y="1984806"/>
                  </a:lnTo>
                  <a:lnTo>
                    <a:pt x="418642" y="2022906"/>
                  </a:lnTo>
                  <a:lnTo>
                    <a:pt x="403961" y="2061006"/>
                  </a:lnTo>
                  <a:lnTo>
                    <a:pt x="390067" y="2111806"/>
                  </a:lnTo>
                  <a:lnTo>
                    <a:pt x="376961" y="2149906"/>
                  </a:lnTo>
                  <a:lnTo>
                    <a:pt x="364655" y="2188006"/>
                  </a:lnTo>
                  <a:lnTo>
                    <a:pt x="353148" y="2238806"/>
                  </a:lnTo>
                  <a:lnTo>
                    <a:pt x="342442" y="2276906"/>
                  </a:lnTo>
                  <a:lnTo>
                    <a:pt x="332549" y="2327706"/>
                  </a:lnTo>
                  <a:lnTo>
                    <a:pt x="323469" y="2365806"/>
                  </a:lnTo>
                  <a:lnTo>
                    <a:pt x="315214" y="2416606"/>
                  </a:lnTo>
                  <a:lnTo>
                    <a:pt x="307784" y="2454706"/>
                  </a:lnTo>
                  <a:lnTo>
                    <a:pt x="301167" y="2505506"/>
                  </a:lnTo>
                  <a:lnTo>
                    <a:pt x="295389" y="2543606"/>
                  </a:lnTo>
                  <a:lnTo>
                    <a:pt x="290372" y="2595143"/>
                  </a:lnTo>
                  <a:lnTo>
                    <a:pt x="5044948" y="259514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3012288" y="6000545"/>
            <a:ext cx="8341995" cy="1663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8000"/>
              </a:lnSpc>
              <a:spcBef>
                <a:spcPts val="100"/>
              </a:spcBef>
            </a:pPr>
            <a:r>
              <a:rPr dirty="0" sz="2100" spc="-210">
                <a:solidFill>
                  <a:srgbClr val="181818"/>
                </a:solidFill>
                <a:latin typeface="Lucida Sans"/>
                <a:cs typeface="Lucida Sans"/>
              </a:rPr>
              <a:t>Lorem</a:t>
            </a:r>
            <a:r>
              <a:rPr dirty="0" sz="2100" spc="4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90">
                <a:solidFill>
                  <a:srgbClr val="181818"/>
                </a:solidFill>
                <a:latin typeface="Lucida Sans"/>
                <a:cs typeface="Lucida Sans"/>
              </a:rPr>
              <a:t>ipsum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65">
                <a:solidFill>
                  <a:srgbClr val="181818"/>
                </a:solidFill>
                <a:latin typeface="Lucida Sans"/>
                <a:cs typeface="Lucida Sans"/>
              </a:rPr>
              <a:t>dolor</a:t>
            </a:r>
            <a:r>
              <a:rPr dirty="0" sz="2100" spc="10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375">
                <a:solidFill>
                  <a:srgbClr val="181818"/>
                </a:solidFill>
                <a:latin typeface="Lucida Sans"/>
                <a:cs typeface="Lucida Sans"/>
              </a:rPr>
              <a:t>sit</a:t>
            </a:r>
            <a:r>
              <a:rPr dirty="0" sz="2100" spc="21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80">
                <a:solidFill>
                  <a:srgbClr val="181818"/>
                </a:solidFill>
                <a:latin typeface="Lucida Sans"/>
                <a:cs typeface="Lucida Sans"/>
              </a:rPr>
              <a:t>amet,</a:t>
            </a:r>
            <a:r>
              <a:rPr dirty="0" sz="2100" spc="114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95">
                <a:solidFill>
                  <a:srgbClr val="181818"/>
                </a:solidFill>
                <a:latin typeface="Lucida Sans"/>
                <a:cs typeface="Lucida Sans"/>
              </a:rPr>
              <a:t>consectetur</a:t>
            </a:r>
            <a:r>
              <a:rPr dirty="0" sz="2100" spc="10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35">
                <a:solidFill>
                  <a:srgbClr val="181818"/>
                </a:solidFill>
                <a:latin typeface="Lucida Sans"/>
                <a:cs typeface="Lucida Sans"/>
              </a:rPr>
              <a:t>adipiscing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340">
                <a:solidFill>
                  <a:srgbClr val="181818"/>
                </a:solidFill>
                <a:latin typeface="Lucida Sans"/>
                <a:cs typeface="Lucida Sans"/>
              </a:rPr>
              <a:t>elit.</a:t>
            </a:r>
            <a:r>
              <a:rPr dirty="0" sz="2100" spc="1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04">
                <a:solidFill>
                  <a:srgbClr val="181818"/>
                </a:solidFill>
                <a:latin typeface="Lucida Sans"/>
                <a:cs typeface="Lucida Sans"/>
              </a:rPr>
              <a:t>Etiam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29">
                <a:solidFill>
                  <a:srgbClr val="181818"/>
                </a:solidFill>
                <a:latin typeface="Lucida Sans"/>
                <a:cs typeface="Lucida Sans"/>
              </a:rPr>
              <a:t>vitae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04">
                <a:solidFill>
                  <a:srgbClr val="181818"/>
                </a:solidFill>
                <a:latin typeface="Lucida Sans"/>
                <a:cs typeface="Lucida Sans"/>
              </a:rPr>
              <a:t>telus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65">
                <a:solidFill>
                  <a:srgbClr val="181818"/>
                </a:solidFill>
                <a:latin typeface="Lucida Sans"/>
                <a:cs typeface="Lucida Sans"/>
              </a:rPr>
              <a:t>risus. </a:t>
            </a:r>
            <a:r>
              <a:rPr dirty="0" sz="2100" spc="-185">
                <a:solidFill>
                  <a:srgbClr val="181818"/>
                </a:solidFill>
                <a:latin typeface="Lucida Sans"/>
                <a:cs typeface="Lucida Sans"/>
              </a:rPr>
              <a:t>Sed</a:t>
            </a:r>
            <a:r>
              <a:rPr dirty="0" sz="2100" spc="1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29">
                <a:solidFill>
                  <a:srgbClr val="181818"/>
                </a:solidFill>
                <a:latin typeface="Lucida Sans"/>
                <a:cs typeface="Lucida Sans"/>
              </a:rPr>
              <a:t>fringila</a:t>
            </a:r>
            <a:r>
              <a:rPr dirty="0" sz="2100" spc="6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85">
                <a:solidFill>
                  <a:srgbClr val="181818"/>
                </a:solidFill>
                <a:latin typeface="Lucida Sans"/>
                <a:cs typeface="Lucida Sans"/>
              </a:rPr>
              <a:t>commodo</a:t>
            </a:r>
            <a:r>
              <a:rPr dirty="0" sz="2100" spc="4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35">
                <a:solidFill>
                  <a:srgbClr val="181818"/>
                </a:solidFill>
                <a:latin typeface="Lucida Sans"/>
                <a:cs typeface="Lucida Sans"/>
              </a:rPr>
              <a:t>telus,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65">
                <a:solidFill>
                  <a:srgbClr val="181818"/>
                </a:solidFill>
                <a:latin typeface="Lucida Sans"/>
                <a:cs typeface="Lucida Sans"/>
              </a:rPr>
              <a:t>rutrum</a:t>
            </a:r>
            <a:r>
              <a:rPr dirty="0" sz="2100" spc="13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65">
                <a:solidFill>
                  <a:srgbClr val="181818"/>
                </a:solidFill>
                <a:latin typeface="Lucida Sans"/>
                <a:cs typeface="Lucida Sans"/>
              </a:rPr>
              <a:t>lacinia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360">
                <a:solidFill>
                  <a:srgbClr val="181818"/>
                </a:solidFill>
                <a:latin typeface="Lucida Sans"/>
                <a:cs typeface="Lucida Sans"/>
              </a:rPr>
              <a:t>dui</a:t>
            </a:r>
            <a:r>
              <a:rPr dirty="0" sz="2100" spc="19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29">
                <a:solidFill>
                  <a:srgbClr val="181818"/>
                </a:solidFill>
                <a:latin typeface="Lucida Sans"/>
                <a:cs typeface="Lucida Sans"/>
              </a:rPr>
              <a:t>scelerisque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484">
                <a:solidFill>
                  <a:srgbClr val="181818"/>
                </a:solidFill>
                <a:latin typeface="Lucida Sans"/>
                <a:cs typeface="Lucida Sans"/>
              </a:rPr>
              <a:t>in.</a:t>
            </a:r>
            <a:r>
              <a:rPr dirty="0" sz="2100" spc="32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20">
                <a:solidFill>
                  <a:srgbClr val="181818"/>
                </a:solidFill>
                <a:latin typeface="Lucida Sans"/>
                <a:cs typeface="Lucida Sans"/>
              </a:rPr>
              <a:t>Vestibulum</a:t>
            </a:r>
            <a:r>
              <a:rPr dirty="0" sz="2100" spc="12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0">
                <a:solidFill>
                  <a:srgbClr val="181818"/>
                </a:solidFill>
                <a:latin typeface="Lucida Sans"/>
                <a:cs typeface="Lucida Sans"/>
              </a:rPr>
              <a:t>velit </a:t>
            </a:r>
            <a:r>
              <a:rPr dirty="0" sz="2100" spc="-200">
                <a:solidFill>
                  <a:srgbClr val="181818"/>
                </a:solidFill>
                <a:latin typeface="Lucida Sans"/>
                <a:cs typeface="Lucida Sans"/>
              </a:rPr>
              <a:t>velit,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70">
                <a:solidFill>
                  <a:srgbClr val="181818"/>
                </a:solidFill>
                <a:latin typeface="Lucida Sans"/>
                <a:cs typeface="Lucida Sans"/>
              </a:rPr>
              <a:t>condimentum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80">
                <a:solidFill>
                  <a:srgbClr val="181818"/>
                </a:solidFill>
                <a:latin typeface="Lucida Sans"/>
                <a:cs typeface="Lucida Sans"/>
              </a:rPr>
              <a:t>quis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30">
                <a:solidFill>
                  <a:srgbClr val="181818"/>
                </a:solidFill>
                <a:latin typeface="Lucida Sans"/>
                <a:cs typeface="Lucida Sans"/>
              </a:rPr>
              <a:t>ante</a:t>
            </a:r>
            <a:r>
              <a:rPr dirty="0" sz="2100" spc="-36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00">
                <a:solidFill>
                  <a:srgbClr val="181818"/>
                </a:solidFill>
                <a:latin typeface="Lucida Sans"/>
                <a:cs typeface="Lucida Sans"/>
              </a:rPr>
              <a:t>pretium,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70">
                <a:solidFill>
                  <a:srgbClr val="181818"/>
                </a:solidFill>
                <a:latin typeface="Lucida Sans"/>
                <a:cs typeface="Lucida Sans"/>
              </a:rPr>
              <a:t>bibendum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75">
                <a:solidFill>
                  <a:srgbClr val="181818"/>
                </a:solidFill>
                <a:latin typeface="Lucida Sans"/>
                <a:cs typeface="Lucida Sans"/>
              </a:rPr>
              <a:t>fermentum</a:t>
            </a:r>
            <a:r>
              <a:rPr dirty="0" sz="2100" spc="-37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0">
                <a:solidFill>
                  <a:srgbClr val="181818"/>
                </a:solidFill>
                <a:latin typeface="Lucida Sans"/>
                <a:cs typeface="Lucida Sans"/>
              </a:rPr>
              <a:t>neque.</a:t>
            </a:r>
            <a:endParaRPr sz="21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sz="2100" spc="-125">
                <a:solidFill>
                  <a:srgbClr val="181818"/>
                </a:solidFill>
                <a:latin typeface="Lucida Sans"/>
                <a:cs typeface="Lucida Sans"/>
              </a:rPr>
              <a:t>Pelentesque</a:t>
            </a:r>
            <a:r>
              <a:rPr dirty="0" sz="2100" spc="-39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50">
                <a:solidFill>
                  <a:srgbClr val="181818"/>
                </a:solidFill>
                <a:latin typeface="Lucida Sans"/>
                <a:cs typeface="Lucida Sans"/>
              </a:rPr>
              <a:t>viverra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50">
                <a:solidFill>
                  <a:srgbClr val="181818"/>
                </a:solidFill>
                <a:latin typeface="Lucida Sans"/>
                <a:cs typeface="Lucida Sans"/>
              </a:rPr>
              <a:t>volutpat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45">
                <a:solidFill>
                  <a:srgbClr val="181818"/>
                </a:solidFill>
                <a:latin typeface="Lucida Sans"/>
                <a:cs typeface="Lucida Sans"/>
              </a:rPr>
              <a:t>neque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80">
                <a:solidFill>
                  <a:srgbClr val="181818"/>
                </a:solidFill>
                <a:latin typeface="Lucida Sans"/>
                <a:cs typeface="Lucida Sans"/>
              </a:rPr>
              <a:t>quis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200">
                <a:solidFill>
                  <a:srgbClr val="181818"/>
                </a:solidFill>
                <a:latin typeface="Lucida Sans"/>
                <a:cs typeface="Lucida Sans"/>
              </a:rPr>
              <a:t>dapibus.</a:t>
            </a:r>
            <a:r>
              <a:rPr dirty="0" sz="2100" spc="-390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35">
                <a:solidFill>
                  <a:srgbClr val="181818"/>
                </a:solidFill>
                <a:latin typeface="Lucida Sans"/>
                <a:cs typeface="Lucida Sans"/>
              </a:rPr>
              <a:t>Sed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60">
                <a:solidFill>
                  <a:srgbClr val="181818"/>
                </a:solidFill>
                <a:latin typeface="Lucida Sans"/>
                <a:cs typeface="Lucida Sans"/>
              </a:rPr>
              <a:t>in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80">
                <a:solidFill>
                  <a:srgbClr val="181818"/>
                </a:solidFill>
                <a:latin typeface="Lucida Sans"/>
                <a:cs typeface="Lucida Sans"/>
              </a:rPr>
              <a:t>elit</a:t>
            </a:r>
            <a:r>
              <a:rPr dirty="0" sz="2100" spc="-385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100" spc="-10">
                <a:solidFill>
                  <a:srgbClr val="181818"/>
                </a:solidFill>
                <a:latin typeface="Lucida Sans"/>
                <a:cs typeface="Lucida Sans"/>
              </a:rPr>
              <a:t>justo</a:t>
            </a:r>
            <a:endParaRPr sz="2100">
              <a:latin typeface="Lucida Sans"/>
              <a:cs typeface="Lucida Sans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2885995" y="2361171"/>
            <a:ext cx="6375400" cy="242443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700" spc="1130"/>
              <a:t>Hello</a:t>
            </a:r>
            <a:r>
              <a:rPr dirty="0" sz="15700" spc="345"/>
              <a:t>,</a:t>
            </a:r>
            <a:endParaRPr sz="15700"/>
          </a:p>
        </p:txBody>
      </p:sp>
      <p:sp>
        <p:nvSpPr>
          <p:cNvPr id="39" name="object 39" descr=""/>
          <p:cNvSpPr txBox="1"/>
          <p:nvPr/>
        </p:nvSpPr>
        <p:spPr>
          <a:xfrm>
            <a:off x="3012288" y="4784121"/>
            <a:ext cx="3829685" cy="85026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450" spc="80" b="1">
                <a:solidFill>
                  <a:srgbClr val="181818"/>
                </a:solidFill>
                <a:latin typeface="Trebuchet MS"/>
                <a:cs typeface="Trebuchet MS"/>
              </a:rPr>
              <a:t>I’m</a:t>
            </a:r>
            <a:r>
              <a:rPr dirty="0" sz="3450" spc="1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450" spc="165" b="1">
                <a:solidFill>
                  <a:srgbClr val="181818"/>
                </a:solidFill>
                <a:latin typeface="Trebuchet MS"/>
                <a:cs typeface="Trebuchet MS"/>
              </a:rPr>
              <a:t>Olivia</a:t>
            </a:r>
            <a:r>
              <a:rPr dirty="0" sz="3450" spc="1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450" spc="250" b="1">
                <a:solidFill>
                  <a:srgbClr val="181818"/>
                </a:solidFill>
                <a:latin typeface="Trebuchet MS"/>
                <a:cs typeface="Trebuchet MS"/>
              </a:rPr>
              <a:t>Wilson</a:t>
            </a:r>
            <a:endParaRPr sz="3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900" i="1">
                <a:solidFill>
                  <a:srgbClr val="181818"/>
                </a:solidFill>
                <a:latin typeface="Trebuchet MS"/>
                <a:cs typeface="Trebuchet MS"/>
              </a:rPr>
              <a:t>Interior</a:t>
            </a:r>
            <a:r>
              <a:rPr dirty="0" sz="1900" spc="300" i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900" spc="114" i="1">
                <a:solidFill>
                  <a:srgbClr val="181818"/>
                </a:solidFill>
                <a:latin typeface="Trebuchet MS"/>
                <a:cs typeface="Trebuchet MS"/>
              </a:rPr>
              <a:t>Designer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0" name="object 40" descr=""/>
          <p:cNvSpPr/>
          <p:nvPr/>
        </p:nvSpPr>
        <p:spPr>
          <a:xfrm>
            <a:off x="948235" y="7123359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 txBox="1"/>
          <p:nvPr/>
        </p:nvSpPr>
        <p:spPr>
          <a:xfrm>
            <a:off x="1121570" y="7237723"/>
            <a:ext cx="16192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2" name="object 42" descr=""/>
          <p:cNvSpPr/>
          <p:nvPr/>
        </p:nvSpPr>
        <p:spPr>
          <a:xfrm>
            <a:off x="948235" y="779099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 txBox="1"/>
          <p:nvPr/>
        </p:nvSpPr>
        <p:spPr>
          <a:xfrm>
            <a:off x="1119635" y="7905354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0520737" y="1555883"/>
            <a:ext cx="8129270" cy="8056245"/>
            <a:chOff x="10520737" y="1555883"/>
            <a:chExt cx="8129270" cy="8056245"/>
          </a:xfrm>
        </p:grpSpPr>
        <p:sp>
          <p:nvSpPr>
            <p:cNvPr id="3" name="object 3" descr=""/>
            <p:cNvSpPr/>
            <p:nvPr/>
          </p:nvSpPr>
          <p:spPr>
            <a:xfrm>
              <a:off x="10882687" y="2899740"/>
              <a:ext cx="7405370" cy="6350000"/>
            </a:xfrm>
            <a:custGeom>
              <a:avLst/>
              <a:gdLst/>
              <a:ahLst/>
              <a:cxnLst/>
              <a:rect l="l" t="t" r="r" b="b"/>
              <a:pathLst>
                <a:path w="7405369" h="6350000">
                  <a:moveTo>
                    <a:pt x="5104187" y="6223000"/>
                  </a:moveTo>
                  <a:lnTo>
                    <a:pt x="5191361" y="6240057"/>
                  </a:lnTo>
                  <a:lnTo>
                    <a:pt x="5241521" y="6249277"/>
                  </a:lnTo>
                  <a:lnTo>
                    <a:pt x="5291817" y="6258105"/>
                  </a:lnTo>
                  <a:lnTo>
                    <a:pt x="5342248" y="6266539"/>
                  </a:lnTo>
                  <a:lnTo>
                    <a:pt x="5392812" y="6274578"/>
                  </a:lnTo>
                  <a:lnTo>
                    <a:pt x="5443507" y="6282219"/>
                  </a:lnTo>
                  <a:lnTo>
                    <a:pt x="5494331" y="6289462"/>
                  </a:lnTo>
                  <a:lnTo>
                    <a:pt x="5545284" y="6296305"/>
                  </a:lnTo>
                  <a:lnTo>
                    <a:pt x="5596363" y="6302745"/>
                  </a:lnTo>
                  <a:lnTo>
                    <a:pt x="5647566" y="6308782"/>
                  </a:lnTo>
                  <a:lnTo>
                    <a:pt x="5698892" y="6314414"/>
                  </a:lnTo>
                  <a:lnTo>
                    <a:pt x="5750340" y="6319638"/>
                  </a:lnTo>
                  <a:lnTo>
                    <a:pt x="5801907" y="6324455"/>
                  </a:lnTo>
                  <a:lnTo>
                    <a:pt x="5853593" y="6328861"/>
                  </a:lnTo>
                  <a:lnTo>
                    <a:pt x="5905395" y="6332855"/>
                  </a:lnTo>
                  <a:lnTo>
                    <a:pt x="5957311" y="6336435"/>
                  </a:lnTo>
                  <a:lnTo>
                    <a:pt x="6009341" y="6339601"/>
                  </a:lnTo>
                  <a:lnTo>
                    <a:pt x="6061483" y="6342350"/>
                  </a:lnTo>
                  <a:lnTo>
                    <a:pt x="6113734" y="6344680"/>
                  </a:lnTo>
                  <a:lnTo>
                    <a:pt x="6166093" y="6346591"/>
                  </a:lnTo>
                  <a:lnTo>
                    <a:pt x="6218559" y="6348079"/>
                  </a:lnTo>
                  <a:lnTo>
                    <a:pt x="6271130" y="6349145"/>
                  </a:lnTo>
                  <a:lnTo>
                    <a:pt x="6323804" y="6349785"/>
                  </a:lnTo>
                  <a:lnTo>
                    <a:pt x="6376580" y="6350000"/>
                  </a:lnTo>
                  <a:lnTo>
                    <a:pt x="6429356" y="6349785"/>
                  </a:lnTo>
                  <a:lnTo>
                    <a:pt x="6482031" y="6349145"/>
                  </a:lnTo>
                  <a:lnTo>
                    <a:pt x="6534602" y="6348079"/>
                  </a:lnTo>
                  <a:lnTo>
                    <a:pt x="6587068" y="6346591"/>
                  </a:lnTo>
                  <a:lnTo>
                    <a:pt x="6639427" y="6344680"/>
                  </a:lnTo>
                  <a:lnTo>
                    <a:pt x="6691678" y="6342350"/>
                  </a:lnTo>
                  <a:lnTo>
                    <a:pt x="6743820" y="6339601"/>
                  </a:lnTo>
                  <a:lnTo>
                    <a:pt x="6795849" y="6336435"/>
                  </a:lnTo>
                  <a:lnTo>
                    <a:pt x="6847766" y="6332855"/>
                  </a:lnTo>
                  <a:lnTo>
                    <a:pt x="6899568" y="6328861"/>
                  </a:lnTo>
                  <a:lnTo>
                    <a:pt x="6951253" y="6324455"/>
                  </a:lnTo>
                  <a:lnTo>
                    <a:pt x="7002821" y="6319638"/>
                  </a:lnTo>
                  <a:lnTo>
                    <a:pt x="7054268" y="6314414"/>
                  </a:lnTo>
                  <a:lnTo>
                    <a:pt x="7105595" y="6308782"/>
                  </a:lnTo>
                  <a:lnTo>
                    <a:pt x="7156798" y="6302745"/>
                  </a:lnTo>
                  <a:lnTo>
                    <a:pt x="7207877" y="6296305"/>
                  </a:lnTo>
                  <a:lnTo>
                    <a:pt x="7258829" y="6289462"/>
                  </a:lnTo>
                  <a:lnTo>
                    <a:pt x="7309654" y="6282219"/>
                  </a:lnTo>
                  <a:lnTo>
                    <a:pt x="7360349" y="6274578"/>
                  </a:lnTo>
                  <a:lnTo>
                    <a:pt x="7405311" y="6267429"/>
                  </a:lnTo>
                </a:path>
                <a:path w="7405369" h="6350000">
                  <a:moveTo>
                    <a:pt x="4588978" y="6096000"/>
                  </a:moveTo>
                  <a:lnTo>
                    <a:pt x="4649051" y="6113226"/>
                  </a:lnTo>
                  <a:lnTo>
                    <a:pt x="4697606" y="6126651"/>
                  </a:lnTo>
                  <a:lnTo>
                    <a:pt x="4746315" y="6139702"/>
                  </a:lnTo>
                  <a:lnTo>
                    <a:pt x="4795176" y="6152377"/>
                  </a:lnTo>
                  <a:lnTo>
                    <a:pt x="4844188" y="6164675"/>
                  </a:lnTo>
                  <a:lnTo>
                    <a:pt x="4893350" y="6176594"/>
                  </a:lnTo>
                  <a:lnTo>
                    <a:pt x="4942659" y="6188133"/>
                  </a:lnTo>
                  <a:lnTo>
                    <a:pt x="4992114" y="6199289"/>
                  </a:lnTo>
                  <a:lnTo>
                    <a:pt x="5041713" y="6210061"/>
                  </a:lnTo>
                  <a:lnTo>
                    <a:pt x="5091455" y="6220447"/>
                  </a:lnTo>
                  <a:lnTo>
                    <a:pt x="5104187" y="6223000"/>
                  </a:lnTo>
                </a:path>
                <a:path w="7405369" h="6350000">
                  <a:moveTo>
                    <a:pt x="4200482" y="5969000"/>
                  </a:moveTo>
                  <a:lnTo>
                    <a:pt x="4266362" y="5992555"/>
                  </a:lnTo>
                  <a:lnTo>
                    <a:pt x="4313624" y="6008913"/>
                  </a:lnTo>
                  <a:lnTo>
                    <a:pt x="4361053" y="6024911"/>
                  </a:lnTo>
                  <a:lnTo>
                    <a:pt x="4408649" y="6040546"/>
                  </a:lnTo>
                  <a:lnTo>
                    <a:pt x="4456408" y="6055817"/>
                  </a:lnTo>
                  <a:lnTo>
                    <a:pt x="4504329" y="6070722"/>
                  </a:lnTo>
                  <a:lnTo>
                    <a:pt x="4552411" y="6085260"/>
                  </a:lnTo>
                  <a:lnTo>
                    <a:pt x="4588978" y="6096000"/>
                  </a:lnTo>
                </a:path>
                <a:path w="7405369" h="6350000">
                  <a:moveTo>
                    <a:pt x="3878378" y="5842000"/>
                  </a:moveTo>
                  <a:lnTo>
                    <a:pt x="3940350" y="5868074"/>
                  </a:lnTo>
                  <a:lnTo>
                    <a:pt x="3986395" y="5886914"/>
                  </a:lnTo>
                  <a:lnTo>
                    <a:pt x="4032619" y="5905404"/>
                  </a:lnTo>
                  <a:lnTo>
                    <a:pt x="4079020" y="5923543"/>
                  </a:lnTo>
                  <a:lnTo>
                    <a:pt x="4125596" y="5941329"/>
                  </a:lnTo>
                  <a:lnTo>
                    <a:pt x="4172346" y="5958761"/>
                  </a:lnTo>
                  <a:lnTo>
                    <a:pt x="4200482" y="5969000"/>
                  </a:lnTo>
                </a:path>
                <a:path w="7405369" h="6350000">
                  <a:moveTo>
                    <a:pt x="3599326" y="5715000"/>
                  </a:moveTo>
                  <a:lnTo>
                    <a:pt x="3667926" y="5747791"/>
                  </a:lnTo>
                  <a:lnTo>
                    <a:pt x="3712864" y="5768692"/>
                  </a:lnTo>
                  <a:lnTo>
                    <a:pt x="3757991" y="5789255"/>
                  </a:lnTo>
                  <a:lnTo>
                    <a:pt x="3803304" y="5809476"/>
                  </a:lnTo>
                  <a:lnTo>
                    <a:pt x="3848803" y="5829354"/>
                  </a:lnTo>
                  <a:lnTo>
                    <a:pt x="3878378" y="5842000"/>
                  </a:lnTo>
                </a:path>
                <a:path w="7405369" h="6350000">
                  <a:moveTo>
                    <a:pt x="3351223" y="5588000"/>
                  </a:moveTo>
                  <a:lnTo>
                    <a:pt x="3402353" y="5615339"/>
                  </a:lnTo>
                  <a:lnTo>
                    <a:pt x="3446125" y="5638244"/>
                  </a:lnTo>
                  <a:lnTo>
                    <a:pt x="3490095" y="5660820"/>
                  </a:lnTo>
                  <a:lnTo>
                    <a:pt x="3534261" y="5683064"/>
                  </a:lnTo>
                  <a:lnTo>
                    <a:pt x="3578623" y="5704975"/>
                  </a:lnTo>
                  <a:lnTo>
                    <a:pt x="3599326" y="5715000"/>
                  </a:lnTo>
                </a:path>
                <a:path w="7405369" h="6350000">
                  <a:moveTo>
                    <a:pt x="3127036" y="5461000"/>
                  </a:moveTo>
                  <a:lnTo>
                    <a:pt x="3186531" y="5495925"/>
                  </a:lnTo>
                  <a:lnTo>
                    <a:pt x="3229285" y="5520454"/>
                  </a:lnTo>
                  <a:lnTo>
                    <a:pt x="3272246" y="5544662"/>
                  </a:lnTo>
                  <a:lnTo>
                    <a:pt x="3315412" y="5568546"/>
                  </a:lnTo>
                  <a:lnTo>
                    <a:pt x="3351223" y="5588000"/>
                  </a:lnTo>
                </a:path>
                <a:path w="7405369" h="6350000">
                  <a:moveTo>
                    <a:pt x="2921954" y="5334000"/>
                  </a:moveTo>
                  <a:lnTo>
                    <a:pt x="2975916" y="5368512"/>
                  </a:lnTo>
                  <a:lnTo>
                    <a:pt x="3017613" y="5394624"/>
                  </a:lnTo>
                  <a:lnTo>
                    <a:pt x="3059524" y="5420424"/>
                  </a:lnTo>
                  <a:lnTo>
                    <a:pt x="3101648" y="5445908"/>
                  </a:lnTo>
                  <a:lnTo>
                    <a:pt x="3127036" y="5461000"/>
                  </a:lnTo>
                </a:path>
                <a:path w="7405369" h="6350000">
                  <a:moveTo>
                    <a:pt x="2732729" y="5207000"/>
                  </a:moveTo>
                  <a:lnTo>
                    <a:pt x="2770716" y="5233306"/>
                  </a:lnTo>
                  <a:lnTo>
                    <a:pt x="2811313" y="5260961"/>
                  </a:lnTo>
                  <a:lnTo>
                    <a:pt x="2852133" y="5288310"/>
                  </a:lnTo>
                  <a:lnTo>
                    <a:pt x="2893175" y="5315353"/>
                  </a:lnTo>
                  <a:lnTo>
                    <a:pt x="2921954" y="5334000"/>
                  </a:lnTo>
                </a:path>
                <a:path w="7405369" h="6350000">
                  <a:moveTo>
                    <a:pt x="2557133" y="5080000"/>
                  </a:moveTo>
                  <a:lnTo>
                    <a:pt x="2610591" y="5119668"/>
                  </a:lnTo>
                  <a:lnTo>
                    <a:pt x="2650279" y="5148527"/>
                  </a:lnTo>
                  <a:lnTo>
                    <a:pt x="2690197" y="5177087"/>
                  </a:lnTo>
                  <a:lnTo>
                    <a:pt x="2730343" y="5205347"/>
                  </a:lnTo>
                  <a:lnTo>
                    <a:pt x="2732729" y="5207000"/>
                  </a:lnTo>
                </a:path>
                <a:path w="7405369" h="6350000">
                  <a:moveTo>
                    <a:pt x="2393208" y="4953000"/>
                  </a:moveTo>
                  <a:lnTo>
                    <a:pt x="2415651" y="4970951"/>
                  </a:lnTo>
                  <a:lnTo>
                    <a:pt x="2454167" y="5001279"/>
                  </a:lnTo>
                  <a:lnTo>
                    <a:pt x="2492920" y="5031316"/>
                  </a:lnTo>
                  <a:lnTo>
                    <a:pt x="2531909" y="5061061"/>
                  </a:lnTo>
                  <a:lnTo>
                    <a:pt x="2557133" y="5080000"/>
                  </a:lnTo>
                </a:path>
                <a:path w="7405369" h="6350000">
                  <a:moveTo>
                    <a:pt x="2239602" y="4826000"/>
                  </a:moveTo>
                  <a:lnTo>
                    <a:pt x="2264001" y="4846771"/>
                  </a:lnTo>
                  <a:lnTo>
                    <a:pt x="2301549" y="4878243"/>
                  </a:lnTo>
                  <a:lnTo>
                    <a:pt x="2339340" y="4909432"/>
                  </a:lnTo>
                  <a:lnTo>
                    <a:pt x="2377375" y="4940335"/>
                  </a:lnTo>
                  <a:lnTo>
                    <a:pt x="2393208" y="4953000"/>
                  </a:lnTo>
                </a:path>
                <a:path w="7405369" h="6350000">
                  <a:moveTo>
                    <a:pt x="2095220" y="4699000"/>
                  </a:moveTo>
                  <a:lnTo>
                    <a:pt x="2116288" y="4718075"/>
                  </a:lnTo>
                  <a:lnTo>
                    <a:pt x="2152841" y="4750667"/>
                  </a:lnTo>
                  <a:lnTo>
                    <a:pt x="2189646" y="4782981"/>
                  </a:lnTo>
                  <a:lnTo>
                    <a:pt x="2226700" y="4815016"/>
                  </a:lnTo>
                  <a:lnTo>
                    <a:pt x="2239602" y="4826000"/>
                  </a:lnTo>
                </a:path>
                <a:path w="7405369" h="6350000">
                  <a:moveTo>
                    <a:pt x="1959143" y="4572000"/>
                  </a:moveTo>
                  <a:lnTo>
                    <a:pt x="1972617" y="4584970"/>
                  </a:lnTo>
                  <a:lnTo>
                    <a:pt x="2008150" y="4618654"/>
                  </a:lnTo>
                  <a:lnTo>
                    <a:pt x="2043941" y="4652067"/>
                  </a:lnTo>
                  <a:lnTo>
                    <a:pt x="2079987" y="4685208"/>
                  </a:lnTo>
                  <a:lnTo>
                    <a:pt x="2095220" y="4699000"/>
                  </a:lnTo>
                </a:path>
                <a:path w="7405369" h="6350000">
                  <a:moveTo>
                    <a:pt x="1830592" y="4445000"/>
                  </a:moveTo>
                  <a:lnTo>
                    <a:pt x="1833094" y="4447559"/>
                  </a:lnTo>
                  <a:lnTo>
                    <a:pt x="1867580" y="4482310"/>
                  </a:lnTo>
                  <a:lnTo>
                    <a:pt x="1902331" y="4516796"/>
                  </a:lnTo>
                  <a:lnTo>
                    <a:pt x="1937344" y="4551017"/>
                  </a:lnTo>
                  <a:lnTo>
                    <a:pt x="1959143" y="4572000"/>
                  </a:lnTo>
                </a:path>
                <a:path w="7405369" h="6350000">
                  <a:moveTo>
                    <a:pt x="1709073" y="4318000"/>
                  </a:moveTo>
                  <a:lnTo>
                    <a:pt x="1731236" y="4341740"/>
                  </a:lnTo>
                  <a:lnTo>
                    <a:pt x="1764921" y="4377273"/>
                  </a:lnTo>
                  <a:lnTo>
                    <a:pt x="1798874" y="4412547"/>
                  </a:lnTo>
                  <a:lnTo>
                    <a:pt x="1830592" y="4445000"/>
                  </a:lnTo>
                </a:path>
                <a:path w="7405369" h="6350000">
                  <a:moveTo>
                    <a:pt x="1593913" y="4191000"/>
                  </a:moveTo>
                  <a:lnTo>
                    <a:pt x="1599224" y="4197049"/>
                  </a:lnTo>
                  <a:lnTo>
                    <a:pt x="1631815" y="4233602"/>
                  </a:lnTo>
                  <a:lnTo>
                    <a:pt x="1664682" y="4269903"/>
                  </a:lnTo>
                  <a:lnTo>
                    <a:pt x="1697823" y="4305949"/>
                  </a:lnTo>
                  <a:lnTo>
                    <a:pt x="1709073" y="4318000"/>
                  </a:lnTo>
                </a:path>
                <a:path w="7405369" h="6350000">
                  <a:moveTo>
                    <a:pt x="1484772" y="4064000"/>
                  </a:moveTo>
                  <a:lnTo>
                    <a:pt x="1503120" y="4085889"/>
                  </a:lnTo>
                  <a:lnTo>
                    <a:pt x="1534874" y="4123191"/>
                  </a:lnTo>
                  <a:lnTo>
                    <a:pt x="1566910" y="4160244"/>
                  </a:lnTo>
                  <a:lnTo>
                    <a:pt x="1593913" y="4191000"/>
                  </a:lnTo>
                </a:path>
                <a:path w="7405369" h="6350000">
                  <a:moveTo>
                    <a:pt x="1381147" y="3937000"/>
                  </a:moveTo>
                  <a:lnTo>
                    <a:pt x="1409555" y="3972515"/>
                  </a:lnTo>
                  <a:lnTo>
                    <a:pt x="1440458" y="4010550"/>
                  </a:lnTo>
                  <a:lnTo>
                    <a:pt x="1471647" y="4048342"/>
                  </a:lnTo>
                  <a:lnTo>
                    <a:pt x="1484772" y="4064000"/>
                  </a:lnTo>
                </a:path>
                <a:path w="7405369" h="6350000">
                  <a:moveTo>
                    <a:pt x="1282837" y="3810000"/>
                  </a:moveTo>
                  <a:lnTo>
                    <a:pt x="1288830" y="3817981"/>
                  </a:lnTo>
                  <a:lnTo>
                    <a:pt x="1318575" y="3856970"/>
                  </a:lnTo>
                  <a:lnTo>
                    <a:pt x="1348612" y="3895724"/>
                  </a:lnTo>
                  <a:lnTo>
                    <a:pt x="1378939" y="3934239"/>
                  </a:lnTo>
                  <a:lnTo>
                    <a:pt x="1381147" y="3937000"/>
                  </a:lnTo>
                </a:path>
                <a:path w="7405369" h="6350000">
                  <a:moveTo>
                    <a:pt x="1189478" y="3683000"/>
                  </a:moveTo>
                  <a:lnTo>
                    <a:pt x="1201363" y="3699611"/>
                  </a:lnTo>
                  <a:lnTo>
                    <a:pt x="1230222" y="3739299"/>
                  </a:lnTo>
                  <a:lnTo>
                    <a:pt x="1259378" y="3778757"/>
                  </a:lnTo>
                  <a:lnTo>
                    <a:pt x="1282837" y="3810000"/>
                  </a:lnTo>
                </a:path>
                <a:path w="7405369" h="6350000">
                  <a:moveTo>
                    <a:pt x="1100798" y="3556000"/>
                  </a:moveTo>
                  <a:lnTo>
                    <a:pt x="1116585" y="3579174"/>
                  </a:lnTo>
                  <a:lnTo>
                    <a:pt x="1144543" y="3619547"/>
                  </a:lnTo>
                  <a:lnTo>
                    <a:pt x="1172803" y="3659693"/>
                  </a:lnTo>
                  <a:lnTo>
                    <a:pt x="1189478" y="3683000"/>
                  </a:lnTo>
                </a:path>
                <a:path w="7405369" h="6350000">
                  <a:moveTo>
                    <a:pt x="1016580" y="3429000"/>
                  </a:moveTo>
                  <a:lnTo>
                    <a:pt x="1034537" y="3456715"/>
                  </a:lnTo>
                  <a:lnTo>
                    <a:pt x="1061580" y="3497757"/>
                  </a:lnTo>
                  <a:lnTo>
                    <a:pt x="1088930" y="3538577"/>
                  </a:lnTo>
                  <a:lnTo>
                    <a:pt x="1100798" y="3556000"/>
                  </a:lnTo>
                </a:path>
                <a:path w="7405369" h="6350000">
                  <a:moveTo>
                    <a:pt x="936628" y="3302000"/>
                  </a:moveTo>
                  <a:lnTo>
                    <a:pt x="955266" y="3332277"/>
                  </a:lnTo>
                  <a:lnTo>
                    <a:pt x="981379" y="3373974"/>
                  </a:lnTo>
                  <a:lnTo>
                    <a:pt x="1007803" y="3415453"/>
                  </a:lnTo>
                  <a:lnTo>
                    <a:pt x="1016580" y="3429000"/>
                  </a:lnTo>
                </a:path>
                <a:path w="7405369" h="6350000">
                  <a:moveTo>
                    <a:pt x="860764" y="3175000"/>
                  </a:moveTo>
                  <a:lnTo>
                    <a:pt x="878815" y="3205906"/>
                  </a:lnTo>
                  <a:lnTo>
                    <a:pt x="903982" y="3248242"/>
                  </a:lnTo>
                  <a:lnTo>
                    <a:pt x="929467" y="3290366"/>
                  </a:lnTo>
                  <a:lnTo>
                    <a:pt x="936628" y="3302000"/>
                  </a:lnTo>
                </a:path>
                <a:path w="7405369" h="6350000">
                  <a:moveTo>
                    <a:pt x="788826" y="3048000"/>
                  </a:moveTo>
                  <a:lnTo>
                    <a:pt x="805228" y="3077644"/>
                  </a:lnTo>
                  <a:lnTo>
                    <a:pt x="829436" y="3120605"/>
                  </a:lnTo>
                  <a:lnTo>
                    <a:pt x="853966" y="3163359"/>
                  </a:lnTo>
                  <a:lnTo>
                    <a:pt x="860764" y="3175000"/>
                  </a:lnTo>
                </a:path>
                <a:path w="7405369" h="6350000">
                  <a:moveTo>
                    <a:pt x="720664" y="2921000"/>
                  </a:moveTo>
                  <a:lnTo>
                    <a:pt x="734551" y="2947537"/>
                  </a:lnTo>
                  <a:lnTo>
                    <a:pt x="757784" y="2991108"/>
                  </a:lnTo>
                  <a:lnTo>
                    <a:pt x="781344" y="3034478"/>
                  </a:lnTo>
                  <a:lnTo>
                    <a:pt x="788826" y="3048000"/>
                  </a:lnTo>
                </a:path>
                <a:path w="7405369" h="6350000">
                  <a:moveTo>
                    <a:pt x="656144" y="2794000"/>
                  </a:moveTo>
                  <a:lnTo>
                    <a:pt x="666827" y="2815629"/>
                  </a:lnTo>
                  <a:lnTo>
                    <a:pt x="689070" y="2859796"/>
                  </a:lnTo>
                  <a:lnTo>
                    <a:pt x="711646" y="2903765"/>
                  </a:lnTo>
                  <a:lnTo>
                    <a:pt x="720664" y="2921000"/>
                  </a:lnTo>
                </a:path>
                <a:path w="7405369" h="6350000">
                  <a:moveTo>
                    <a:pt x="595140" y="2667000"/>
                  </a:moveTo>
                  <a:lnTo>
                    <a:pt x="602100" y="2681964"/>
                  </a:lnTo>
                  <a:lnTo>
                    <a:pt x="623340" y="2726711"/>
                  </a:lnTo>
                  <a:lnTo>
                    <a:pt x="644916" y="2771267"/>
                  </a:lnTo>
                  <a:lnTo>
                    <a:pt x="656144" y="2794000"/>
                  </a:lnTo>
                </a:path>
                <a:path w="7405369" h="6350000">
                  <a:moveTo>
                    <a:pt x="537537" y="2540000"/>
                  </a:moveTo>
                  <a:lnTo>
                    <a:pt x="540415" y="2546586"/>
                  </a:lnTo>
                  <a:lnTo>
                    <a:pt x="560636" y="2591900"/>
                  </a:lnTo>
                  <a:lnTo>
                    <a:pt x="581198" y="2637026"/>
                  </a:lnTo>
                  <a:lnTo>
                    <a:pt x="595140" y="2667000"/>
                  </a:lnTo>
                </a:path>
                <a:path w="7405369" h="6350000">
                  <a:moveTo>
                    <a:pt x="483263" y="2413000"/>
                  </a:moveTo>
                  <a:lnTo>
                    <a:pt x="501003" y="2455405"/>
                  </a:lnTo>
                  <a:lnTo>
                    <a:pt x="520537" y="2501087"/>
                  </a:lnTo>
                  <a:lnTo>
                    <a:pt x="537537" y="2540000"/>
                  </a:lnTo>
                </a:path>
                <a:path w="7405369" h="6350000">
                  <a:moveTo>
                    <a:pt x="432262" y="2286000"/>
                  </a:moveTo>
                  <a:lnTo>
                    <a:pt x="444486" y="2317272"/>
                  </a:lnTo>
                  <a:lnTo>
                    <a:pt x="462976" y="2363495"/>
                  </a:lnTo>
                  <a:lnTo>
                    <a:pt x="481816" y="2409540"/>
                  </a:lnTo>
                  <a:lnTo>
                    <a:pt x="483263" y="2413000"/>
                  </a:lnTo>
                </a:path>
                <a:path w="7405369" h="6350000">
                  <a:moveTo>
                    <a:pt x="384381" y="2159000"/>
                  </a:moveTo>
                  <a:lnTo>
                    <a:pt x="391130" y="2177544"/>
                  </a:lnTo>
                  <a:lnTo>
                    <a:pt x="408561" y="2224294"/>
                  </a:lnTo>
                  <a:lnTo>
                    <a:pt x="426347" y="2270871"/>
                  </a:lnTo>
                  <a:lnTo>
                    <a:pt x="432262" y="2286000"/>
                  </a:lnTo>
                </a:path>
                <a:path w="7405369" h="6350000">
                  <a:moveTo>
                    <a:pt x="339538" y="2032000"/>
                  </a:moveTo>
                  <a:lnTo>
                    <a:pt x="340977" y="2036266"/>
                  </a:lnTo>
                  <a:lnTo>
                    <a:pt x="357336" y="2083528"/>
                  </a:lnTo>
                  <a:lnTo>
                    <a:pt x="374054" y="2130621"/>
                  </a:lnTo>
                  <a:lnTo>
                    <a:pt x="384381" y="2159000"/>
                  </a:lnTo>
                </a:path>
                <a:path w="7405369" h="6350000">
                  <a:moveTo>
                    <a:pt x="297756" y="1905000"/>
                  </a:moveTo>
                  <a:lnTo>
                    <a:pt x="309344" y="1941242"/>
                  </a:lnTo>
                  <a:lnTo>
                    <a:pt x="324979" y="1988837"/>
                  </a:lnTo>
                  <a:lnTo>
                    <a:pt x="339538" y="2032000"/>
                  </a:lnTo>
                </a:path>
                <a:path w="7405369" h="6350000">
                  <a:moveTo>
                    <a:pt x="258909" y="1778000"/>
                  </a:moveTo>
                  <a:lnTo>
                    <a:pt x="264630" y="1797479"/>
                  </a:lnTo>
                  <a:lnTo>
                    <a:pt x="279168" y="1845561"/>
                  </a:lnTo>
                  <a:lnTo>
                    <a:pt x="294073" y="1893483"/>
                  </a:lnTo>
                  <a:lnTo>
                    <a:pt x="297756" y="1905000"/>
                  </a:lnTo>
                </a:path>
                <a:path w="7405369" h="6350000">
                  <a:moveTo>
                    <a:pt x="222895" y="1651000"/>
                  </a:moveTo>
                  <a:lnTo>
                    <a:pt x="223239" y="1652284"/>
                  </a:lnTo>
                  <a:lnTo>
                    <a:pt x="236664" y="1700839"/>
                  </a:lnTo>
                  <a:lnTo>
                    <a:pt x="250462" y="1749238"/>
                  </a:lnTo>
                  <a:lnTo>
                    <a:pt x="258909" y="1778000"/>
                  </a:lnTo>
                </a:path>
                <a:path w="7405369" h="6350000">
                  <a:moveTo>
                    <a:pt x="189806" y="1524000"/>
                  </a:moveTo>
                  <a:lnTo>
                    <a:pt x="197513" y="1554714"/>
                  </a:lnTo>
                  <a:lnTo>
                    <a:pt x="210188" y="1603575"/>
                  </a:lnTo>
                  <a:lnTo>
                    <a:pt x="222895" y="1651000"/>
                  </a:lnTo>
                </a:path>
                <a:path w="7405369" h="6350000">
                  <a:moveTo>
                    <a:pt x="159450" y="1397000"/>
                  </a:moveTo>
                  <a:lnTo>
                    <a:pt x="161758" y="1407232"/>
                  </a:lnTo>
                  <a:lnTo>
                    <a:pt x="173296" y="1456541"/>
                  </a:lnTo>
                  <a:lnTo>
                    <a:pt x="185215" y="1505702"/>
                  </a:lnTo>
                  <a:lnTo>
                    <a:pt x="189806" y="1524000"/>
                  </a:lnTo>
                </a:path>
                <a:path w="7405369" h="6350000">
                  <a:moveTo>
                    <a:pt x="131858" y="1270000"/>
                  </a:moveTo>
                  <a:lnTo>
                    <a:pt x="139830" y="1308177"/>
                  </a:lnTo>
                  <a:lnTo>
                    <a:pt x="150602" y="1357776"/>
                  </a:lnTo>
                  <a:lnTo>
                    <a:pt x="159450" y="1397000"/>
                  </a:lnTo>
                </a:path>
                <a:path w="7405369" h="6350000">
                  <a:moveTo>
                    <a:pt x="106979" y="1143000"/>
                  </a:moveTo>
                  <a:lnTo>
                    <a:pt x="109833" y="1158529"/>
                  </a:lnTo>
                  <a:lnTo>
                    <a:pt x="119444" y="1208552"/>
                  </a:lnTo>
                  <a:lnTo>
                    <a:pt x="129443" y="1258435"/>
                  </a:lnTo>
                  <a:lnTo>
                    <a:pt x="131858" y="1270000"/>
                  </a:lnTo>
                </a:path>
                <a:path w="7405369" h="6350000">
                  <a:moveTo>
                    <a:pt x="84749" y="1016000"/>
                  </a:moveTo>
                  <a:lnTo>
                    <a:pt x="91785" y="1058073"/>
                  </a:lnTo>
                  <a:lnTo>
                    <a:pt x="100613" y="1108369"/>
                  </a:lnTo>
                  <a:lnTo>
                    <a:pt x="106979" y="1143000"/>
                  </a:lnTo>
                </a:path>
                <a:path w="7405369" h="6350000">
                  <a:moveTo>
                    <a:pt x="65194" y="889000"/>
                  </a:moveTo>
                  <a:lnTo>
                    <a:pt x="67671" y="906383"/>
                  </a:lnTo>
                  <a:lnTo>
                    <a:pt x="75313" y="957078"/>
                  </a:lnTo>
                  <a:lnTo>
                    <a:pt x="83351" y="1007642"/>
                  </a:lnTo>
                  <a:lnTo>
                    <a:pt x="84749" y="1016000"/>
                  </a:lnTo>
                </a:path>
                <a:path w="7405369" h="6350000">
                  <a:moveTo>
                    <a:pt x="48214" y="762000"/>
                  </a:moveTo>
                  <a:lnTo>
                    <a:pt x="53586" y="804606"/>
                  </a:lnTo>
                  <a:lnTo>
                    <a:pt x="60428" y="855559"/>
                  </a:lnTo>
                  <a:lnTo>
                    <a:pt x="65194" y="889000"/>
                  </a:lnTo>
                </a:path>
                <a:path w="7405369" h="6350000">
                  <a:moveTo>
                    <a:pt x="33852" y="635000"/>
                  </a:moveTo>
                  <a:lnTo>
                    <a:pt x="35477" y="650998"/>
                  </a:lnTo>
                  <a:lnTo>
                    <a:pt x="41108" y="702324"/>
                  </a:lnTo>
                  <a:lnTo>
                    <a:pt x="47145" y="753528"/>
                  </a:lnTo>
                  <a:lnTo>
                    <a:pt x="48214" y="762000"/>
                  </a:lnTo>
                </a:path>
                <a:path w="7405369" h="6350000">
                  <a:moveTo>
                    <a:pt x="22027" y="508000"/>
                  </a:moveTo>
                  <a:lnTo>
                    <a:pt x="25436" y="547983"/>
                  </a:lnTo>
                  <a:lnTo>
                    <a:pt x="30252" y="599550"/>
                  </a:lnTo>
                  <a:lnTo>
                    <a:pt x="33852" y="635000"/>
                  </a:lnTo>
                </a:path>
                <a:path w="7405369" h="6350000">
                  <a:moveTo>
                    <a:pt x="12751" y="381000"/>
                  </a:moveTo>
                  <a:lnTo>
                    <a:pt x="13455" y="392579"/>
                  </a:lnTo>
                  <a:lnTo>
                    <a:pt x="17036" y="444496"/>
                  </a:lnTo>
                  <a:lnTo>
                    <a:pt x="21030" y="496298"/>
                  </a:lnTo>
                  <a:lnTo>
                    <a:pt x="22027" y="508000"/>
                  </a:lnTo>
                </a:path>
                <a:path w="7405369" h="6350000">
                  <a:moveTo>
                    <a:pt x="6006" y="254000"/>
                  </a:moveTo>
                  <a:lnTo>
                    <a:pt x="7541" y="288408"/>
                  </a:lnTo>
                  <a:lnTo>
                    <a:pt x="10289" y="340549"/>
                  </a:lnTo>
                  <a:lnTo>
                    <a:pt x="12751" y="381000"/>
                  </a:lnTo>
                </a:path>
                <a:path w="7405369" h="6350000">
                  <a:moveTo>
                    <a:pt x="1723" y="127000"/>
                  </a:moveTo>
                  <a:lnTo>
                    <a:pt x="1811" y="131331"/>
                  </a:lnTo>
                  <a:lnTo>
                    <a:pt x="3300" y="183797"/>
                  </a:lnTo>
                  <a:lnTo>
                    <a:pt x="5210" y="236157"/>
                  </a:lnTo>
                  <a:lnTo>
                    <a:pt x="6006" y="254000"/>
                  </a:lnTo>
                </a:path>
                <a:path w="7405369" h="6350000">
                  <a:moveTo>
                    <a:pt x="0" y="0"/>
                  </a:moveTo>
                  <a:lnTo>
                    <a:pt x="21" y="26086"/>
                  </a:lnTo>
                  <a:lnTo>
                    <a:pt x="746" y="78760"/>
                  </a:lnTo>
                  <a:lnTo>
                    <a:pt x="1723" y="127000"/>
                  </a:lnTo>
                </a:path>
              </a:pathLst>
            </a:custGeom>
            <a:ln w="723899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39670" y="1555883"/>
              <a:ext cx="5943599" cy="3314699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1570479" y="5835121"/>
            <a:ext cx="552450" cy="4451985"/>
          </a:xfrm>
          <a:custGeom>
            <a:avLst/>
            <a:gdLst/>
            <a:ahLst/>
            <a:cxnLst/>
            <a:rect l="l" t="t" r="r" b="b"/>
            <a:pathLst>
              <a:path w="552450" h="4451984">
                <a:moveTo>
                  <a:pt x="0" y="4451878"/>
                </a:moveTo>
                <a:lnTo>
                  <a:pt x="12021" y="4408506"/>
                </a:lnTo>
                <a:lnTo>
                  <a:pt x="24684" y="4361898"/>
                </a:lnTo>
                <a:lnTo>
                  <a:pt x="28063" y="4349211"/>
                </a:lnTo>
              </a:path>
              <a:path w="552450" h="4451984">
                <a:moveTo>
                  <a:pt x="28063" y="4349211"/>
                </a:moveTo>
                <a:lnTo>
                  <a:pt x="37225" y="4314809"/>
                </a:lnTo>
                <a:lnTo>
                  <a:pt x="49642" y="4267243"/>
                </a:lnTo>
                <a:lnTo>
                  <a:pt x="61166" y="4222211"/>
                </a:lnTo>
              </a:path>
              <a:path w="552450" h="4451984">
                <a:moveTo>
                  <a:pt x="61166" y="4222211"/>
                </a:moveTo>
                <a:lnTo>
                  <a:pt x="61935" y="4219205"/>
                </a:lnTo>
                <a:lnTo>
                  <a:pt x="74103" y="4170699"/>
                </a:lnTo>
                <a:lnTo>
                  <a:pt x="86145" y="4121728"/>
                </a:lnTo>
                <a:lnTo>
                  <a:pt x="92536" y="4095211"/>
                </a:lnTo>
              </a:path>
              <a:path w="552450" h="4451984">
                <a:moveTo>
                  <a:pt x="92536" y="4095211"/>
                </a:moveTo>
                <a:lnTo>
                  <a:pt x="98059" y="4072296"/>
                </a:lnTo>
                <a:lnTo>
                  <a:pt x="109844" y="4022407"/>
                </a:lnTo>
                <a:lnTo>
                  <a:pt x="121501" y="3972064"/>
                </a:lnTo>
                <a:lnTo>
                  <a:pt x="122375" y="3968211"/>
                </a:lnTo>
              </a:path>
              <a:path w="552450" h="4451984">
                <a:moveTo>
                  <a:pt x="122375" y="3968211"/>
                </a:moveTo>
                <a:lnTo>
                  <a:pt x="133026" y="3921273"/>
                </a:lnTo>
                <a:lnTo>
                  <a:pt x="144421" y="3870035"/>
                </a:lnTo>
                <a:lnTo>
                  <a:pt x="150702" y="3841211"/>
                </a:lnTo>
              </a:path>
              <a:path w="552450" h="4451984">
                <a:moveTo>
                  <a:pt x="150702" y="3841211"/>
                </a:moveTo>
                <a:lnTo>
                  <a:pt x="155683" y="3818357"/>
                </a:lnTo>
                <a:lnTo>
                  <a:pt x="166812" y="3766240"/>
                </a:lnTo>
                <a:lnTo>
                  <a:pt x="177701" y="3714189"/>
                </a:lnTo>
              </a:path>
              <a:path w="552450" h="4451984">
                <a:moveTo>
                  <a:pt x="177697" y="3714211"/>
                </a:moveTo>
                <a:lnTo>
                  <a:pt x="177806" y="3713689"/>
                </a:lnTo>
                <a:lnTo>
                  <a:pt x="188665" y="3660709"/>
                </a:lnTo>
                <a:lnTo>
                  <a:pt x="199387" y="3607302"/>
                </a:lnTo>
                <a:lnTo>
                  <a:pt x="203338" y="3587211"/>
                </a:lnTo>
              </a:path>
              <a:path w="552450" h="4451984">
                <a:moveTo>
                  <a:pt x="203338" y="3587211"/>
                </a:moveTo>
                <a:lnTo>
                  <a:pt x="209972" y="3553473"/>
                </a:lnTo>
                <a:lnTo>
                  <a:pt x="220419" y="3499225"/>
                </a:lnTo>
                <a:lnTo>
                  <a:pt x="227775" y="3460211"/>
                </a:lnTo>
              </a:path>
              <a:path w="552450" h="4451984">
                <a:moveTo>
                  <a:pt x="227775" y="3460211"/>
                </a:moveTo>
                <a:lnTo>
                  <a:pt x="230726" y="3444562"/>
                </a:lnTo>
                <a:lnTo>
                  <a:pt x="240893" y="3389489"/>
                </a:lnTo>
                <a:lnTo>
                  <a:pt x="250918" y="3334009"/>
                </a:lnTo>
                <a:lnTo>
                  <a:pt x="251059" y="3333211"/>
                </a:lnTo>
              </a:path>
              <a:path w="552450" h="4451984">
                <a:moveTo>
                  <a:pt x="251059" y="3333211"/>
                </a:moveTo>
                <a:lnTo>
                  <a:pt x="260801" y="3278125"/>
                </a:lnTo>
                <a:lnTo>
                  <a:pt x="270540" y="3221843"/>
                </a:lnTo>
                <a:lnTo>
                  <a:pt x="273187" y="3206211"/>
                </a:lnTo>
              </a:path>
              <a:path w="552450" h="4451984">
                <a:moveTo>
                  <a:pt x="273187" y="3206211"/>
                </a:moveTo>
                <a:lnTo>
                  <a:pt x="280135" y="3165165"/>
                </a:lnTo>
                <a:lnTo>
                  <a:pt x="289585" y="3108095"/>
                </a:lnTo>
                <a:lnTo>
                  <a:pt x="294261" y="3079211"/>
                </a:lnTo>
              </a:path>
              <a:path w="552450" h="4451984">
                <a:moveTo>
                  <a:pt x="294261" y="3079211"/>
                </a:moveTo>
                <a:lnTo>
                  <a:pt x="298888" y="3050638"/>
                </a:lnTo>
                <a:lnTo>
                  <a:pt x="308043" y="2992796"/>
                </a:lnTo>
                <a:lnTo>
                  <a:pt x="314322" y="2952211"/>
                </a:lnTo>
              </a:path>
              <a:path w="552450" h="4451984">
                <a:moveTo>
                  <a:pt x="314322" y="2952211"/>
                </a:moveTo>
                <a:lnTo>
                  <a:pt x="317050" y="2934575"/>
                </a:lnTo>
                <a:lnTo>
                  <a:pt x="325908" y="2875978"/>
                </a:lnTo>
                <a:lnTo>
                  <a:pt x="333404" y="2825211"/>
                </a:lnTo>
              </a:path>
              <a:path w="552450" h="4451984">
                <a:moveTo>
                  <a:pt x="333404" y="2825211"/>
                </a:moveTo>
                <a:lnTo>
                  <a:pt x="334615" y="2817008"/>
                </a:lnTo>
                <a:lnTo>
                  <a:pt x="343170" y="2757670"/>
                </a:lnTo>
                <a:lnTo>
                  <a:pt x="351540" y="2698207"/>
                </a:lnTo>
              </a:path>
              <a:path w="552450" h="4451984">
                <a:moveTo>
                  <a:pt x="351539" y="2698211"/>
                </a:moveTo>
                <a:lnTo>
                  <a:pt x="351573" y="2697968"/>
                </a:lnTo>
                <a:lnTo>
                  <a:pt x="359823" y="2637904"/>
                </a:lnTo>
                <a:lnTo>
                  <a:pt x="367917" y="2577484"/>
                </a:lnTo>
                <a:lnTo>
                  <a:pt x="368737" y="2571211"/>
                </a:lnTo>
              </a:path>
              <a:path w="552450" h="4451984">
                <a:moveTo>
                  <a:pt x="368737" y="2571211"/>
                </a:moveTo>
                <a:lnTo>
                  <a:pt x="375857" y="2516711"/>
                </a:lnTo>
                <a:lnTo>
                  <a:pt x="383640" y="2455588"/>
                </a:lnTo>
                <a:lnTo>
                  <a:pt x="385051" y="2444211"/>
                </a:lnTo>
              </a:path>
              <a:path w="552450" h="4451984">
                <a:moveTo>
                  <a:pt x="385051" y="2444211"/>
                </a:moveTo>
                <a:lnTo>
                  <a:pt x="391265" y="2394121"/>
                </a:lnTo>
                <a:lnTo>
                  <a:pt x="398732" y="2332311"/>
                </a:lnTo>
                <a:lnTo>
                  <a:pt x="400507" y="2317211"/>
                </a:lnTo>
              </a:path>
              <a:path w="552450" h="4451984">
                <a:moveTo>
                  <a:pt x="400507" y="2317211"/>
                </a:moveTo>
                <a:lnTo>
                  <a:pt x="406039" y="2270165"/>
                </a:lnTo>
                <a:lnTo>
                  <a:pt x="413186" y="2207684"/>
                </a:lnTo>
                <a:lnTo>
                  <a:pt x="415129" y="2190211"/>
                </a:lnTo>
              </a:path>
              <a:path w="552450" h="4451984">
                <a:moveTo>
                  <a:pt x="415129" y="2190211"/>
                </a:moveTo>
                <a:lnTo>
                  <a:pt x="420171" y="2144873"/>
                </a:lnTo>
                <a:lnTo>
                  <a:pt x="426993" y="2081737"/>
                </a:lnTo>
                <a:lnTo>
                  <a:pt x="428937" y="2063211"/>
                </a:lnTo>
              </a:path>
              <a:path w="552450" h="4451984">
                <a:moveTo>
                  <a:pt x="428937" y="2063211"/>
                </a:moveTo>
                <a:lnTo>
                  <a:pt x="433652" y="2018278"/>
                </a:lnTo>
                <a:lnTo>
                  <a:pt x="440146" y="1954501"/>
                </a:lnTo>
                <a:lnTo>
                  <a:pt x="441953" y="1936211"/>
                </a:lnTo>
              </a:path>
              <a:path w="552450" h="4451984">
                <a:moveTo>
                  <a:pt x="441953" y="1936211"/>
                </a:moveTo>
                <a:lnTo>
                  <a:pt x="446475" y="1890409"/>
                </a:lnTo>
                <a:lnTo>
                  <a:pt x="452637" y="1826007"/>
                </a:lnTo>
                <a:lnTo>
                  <a:pt x="454193" y="1809211"/>
                </a:lnTo>
              </a:path>
              <a:path w="552450" h="4451984">
                <a:moveTo>
                  <a:pt x="454193" y="1809211"/>
                </a:moveTo>
                <a:lnTo>
                  <a:pt x="458632" y="1761298"/>
                </a:lnTo>
                <a:lnTo>
                  <a:pt x="464458" y="1696286"/>
                </a:lnTo>
                <a:lnTo>
                  <a:pt x="465677" y="1682211"/>
                </a:lnTo>
              </a:path>
              <a:path w="552450" h="4451984">
                <a:moveTo>
                  <a:pt x="465677" y="1682211"/>
                </a:moveTo>
                <a:lnTo>
                  <a:pt x="470114" y="1630975"/>
                </a:lnTo>
                <a:lnTo>
                  <a:pt x="475600" y="1565369"/>
                </a:lnTo>
                <a:lnTo>
                  <a:pt x="476419" y="1555211"/>
                </a:lnTo>
              </a:path>
              <a:path w="552450" h="4451984">
                <a:moveTo>
                  <a:pt x="476419" y="1555211"/>
                </a:moveTo>
                <a:lnTo>
                  <a:pt x="480914" y="1499471"/>
                </a:lnTo>
                <a:lnTo>
                  <a:pt x="486056" y="1433286"/>
                </a:lnTo>
                <a:lnTo>
                  <a:pt x="491023" y="1366817"/>
                </a:lnTo>
                <a:lnTo>
                  <a:pt x="495735" y="1301205"/>
                </a:lnTo>
              </a:path>
              <a:path w="552450" h="4451984">
                <a:moveTo>
                  <a:pt x="495734" y="1301211"/>
                </a:moveTo>
                <a:lnTo>
                  <a:pt x="495817" y="1300068"/>
                </a:lnTo>
                <a:lnTo>
                  <a:pt x="500434" y="1233043"/>
                </a:lnTo>
                <a:lnTo>
                  <a:pt x="504316" y="1174211"/>
                </a:lnTo>
              </a:path>
              <a:path w="552450" h="4451984">
                <a:moveTo>
                  <a:pt x="504316" y="1174211"/>
                </a:moveTo>
                <a:lnTo>
                  <a:pt x="504875" y="1165747"/>
                </a:lnTo>
                <a:lnTo>
                  <a:pt x="509138" y="1098182"/>
                </a:lnTo>
                <a:lnTo>
                  <a:pt x="512208" y="1047211"/>
                </a:lnTo>
              </a:path>
              <a:path w="552450" h="4451984">
                <a:moveTo>
                  <a:pt x="512208" y="1047211"/>
                </a:moveTo>
                <a:lnTo>
                  <a:pt x="513223" y="1030352"/>
                </a:lnTo>
                <a:lnTo>
                  <a:pt x="517128" y="962262"/>
                </a:lnTo>
                <a:lnTo>
                  <a:pt x="519419" y="920211"/>
                </a:lnTo>
              </a:path>
              <a:path w="552450" h="4451984">
                <a:moveTo>
                  <a:pt x="519419" y="920211"/>
                </a:moveTo>
                <a:lnTo>
                  <a:pt x="520852" y="893915"/>
                </a:lnTo>
                <a:lnTo>
                  <a:pt x="524394" y="825316"/>
                </a:lnTo>
                <a:lnTo>
                  <a:pt x="525961" y="793211"/>
                </a:lnTo>
              </a:path>
              <a:path w="552450" h="4451984">
                <a:moveTo>
                  <a:pt x="525961" y="793211"/>
                </a:moveTo>
                <a:lnTo>
                  <a:pt x="527754" y="756467"/>
                </a:lnTo>
                <a:lnTo>
                  <a:pt x="530930" y="687373"/>
                </a:lnTo>
                <a:lnTo>
                  <a:pt x="531843" y="666211"/>
                </a:lnTo>
              </a:path>
              <a:path w="552450" h="4451984">
                <a:moveTo>
                  <a:pt x="531843" y="666211"/>
                </a:moveTo>
                <a:lnTo>
                  <a:pt x="533922" y="618038"/>
                </a:lnTo>
                <a:lnTo>
                  <a:pt x="536728" y="548466"/>
                </a:lnTo>
                <a:lnTo>
                  <a:pt x="539347" y="478660"/>
                </a:lnTo>
                <a:lnTo>
                  <a:pt x="541654" y="412207"/>
                </a:lnTo>
              </a:path>
              <a:path w="552450" h="4451984">
                <a:moveTo>
                  <a:pt x="541653" y="412211"/>
                </a:moveTo>
                <a:lnTo>
                  <a:pt x="541778" y="408624"/>
                </a:lnTo>
                <a:lnTo>
                  <a:pt x="544020" y="338362"/>
                </a:lnTo>
                <a:lnTo>
                  <a:pt x="545569" y="285211"/>
                </a:lnTo>
              </a:path>
              <a:path w="552450" h="4451984">
                <a:moveTo>
                  <a:pt x="545569" y="285211"/>
                </a:moveTo>
                <a:lnTo>
                  <a:pt x="546073" y="267879"/>
                </a:lnTo>
                <a:lnTo>
                  <a:pt x="547935" y="197177"/>
                </a:lnTo>
                <a:lnTo>
                  <a:pt x="548853" y="158211"/>
                </a:lnTo>
              </a:path>
              <a:path w="552450" h="4451984">
                <a:moveTo>
                  <a:pt x="548853" y="158211"/>
                </a:moveTo>
                <a:lnTo>
                  <a:pt x="549606" y="126261"/>
                </a:lnTo>
                <a:lnTo>
                  <a:pt x="551083" y="55134"/>
                </a:lnTo>
                <a:lnTo>
                  <a:pt x="551514" y="31211"/>
                </a:lnTo>
              </a:path>
              <a:path w="552450" h="4451984">
                <a:moveTo>
                  <a:pt x="551514" y="31211"/>
                </a:moveTo>
                <a:lnTo>
                  <a:pt x="552076" y="0"/>
                </a:lnTo>
              </a:path>
            </a:pathLst>
          </a:custGeom>
          <a:ln w="38100">
            <a:solidFill>
              <a:srgbClr val="F923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6313641" y="910464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5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5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2"/>
                </a:lnTo>
                <a:lnTo>
                  <a:pt x="942751" y="131076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5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709356" y="2648111"/>
            <a:ext cx="992505" cy="992505"/>
          </a:xfrm>
          <a:custGeom>
            <a:avLst/>
            <a:gdLst/>
            <a:ahLst/>
            <a:cxnLst/>
            <a:rect l="l" t="t" r="r" b="b"/>
            <a:pathLst>
              <a:path w="992505" h="992504">
                <a:moveTo>
                  <a:pt x="496231" y="992463"/>
                </a:moveTo>
                <a:lnTo>
                  <a:pt x="448441" y="990191"/>
                </a:lnTo>
                <a:lnTo>
                  <a:pt x="401936" y="983515"/>
                </a:lnTo>
                <a:lnTo>
                  <a:pt x="356924" y="972642"/>
                </a:lnTo>
                <a:lnTo>
                  <a:pt x="313613" y="957781"/>
                </a:lnTo>
                <a:lnTo>
                  <a:pt x="272211" y="939138"/>
                </a:lnTo>
                <a:lnTo>
                  <a:pt x="232927" y="916923"/>
                </a:lnTo>
                <a:lnTo>
                  <a:pt x="195967" y="891344"/>
                </a:lnTo>
                <a:lnTo>
                  <a:pt x="161541" y="862607"/>
                </a:lnTo>
                <a:lnTo>
                  <a:pt x="129855" y="830921"/>
                </a:lnTo>
                <a:lnTo>
                  <a:pt x="101119" y="796495"/>
                </a:lnTo>
                <a:lnTo>
                  <a:pt x="75539" y="759535"/>
                </a:lnTo>
                <a:lnTo>
                  <a:pt x="53324" y="720251"/>
                </a:lnTo>
                <a:lnTo>
                  <a:pt x="34682" y="678849"/>
                </a:lnTo>
                <a:lnTo>
                  <a:pt x="19820" y="635538"/>
                </a:lnTo>
                <a:lnTo>
                  <a:pt x="8947" y="590527"/>
                </a:lnTo>
                <a:lnTo>
                  <a:pt x="2271" y="544021"/>
                </a:lnTo>
                <a:lnTo>
                  <a:pt x="0" y="496231"/>
                </a:lnTo>
                <a:lnTo>
                  <a:pt x="2271" y="448441"/>
                </a:lnTo>
                <a:lnTo>
                  <a:pt x="8947" y="401935"/>
                </a:lnTo>
                <a:lnTo>
                  <a:pt x="19820" y="356924"/>
                </a:lnTo>
                <a:lnTo>
                  <a:pt x="34682" y="313613"/>
                </a:lnTo>
                <a:lnTo>
                  <a:pt x="53324" y="272211"/>
                </a:lnTo>
                <a:lnTo>
                  <a:pt x="75539" y="232927"/>
                </a:lnTo>
                <a:lnTo>
                  <a:pt x="101119" y="195967"/>
                </a:lnTo>
                <a:lnTo>
                  <a:pt x="129855" y="161541"/>
                </a:lnTo>
                <a:lnTo>
                  <a:pt x="161541" y="129855"/>
                </a:lnTo>
                <a:lnTo>
                  <a:pt x="195967" y="101119"/>
                </a:lnTo>
                <a:lnTo>
                  <a:pt x="232927" y="75539"/>
                </a:lnTo>
                <a:lnTo>
                  <a:pt x="272211" y="53324"/>
                </a:lnTo>
                <a:lnTo>
                  <a:pt x="313613" y="34682"/>
                </a:lnTo>
                <a:lnTo>
                  <a:pt x="356924" y="19820"/>
                </a:lnTo>
                <a:lnTo>
                  <a:pt x="401936" y="8947"/>
                </a:lnTo>
                <a:lnTo>
                  <a:pt x="448441" y="2271"/>
                </a:lnTo>
                <a:lnTo>
                  <a:pt x="496231" y="0"/>
                </a:lnTo>
                <a:lnTo>
                  <a:pt x="544021" y="2271"/>
                </a:lnTo>
                <a:lnTo>
                  <a:pt x="590527" y="8947"/>
                </a:lnTo>
                <a:lnTo>
                  <a:pt x="635539" y="19820"/>
                </a:lnTo>
                <a:lnTo>
                  <a:pt x="678849" y="34682"/>
                </a:lnTo>
                <a:lnTo>
                  <a:pt x="720251" y="53324"/>
                </a:lnTo>
                <a:lnTo>
                  <a:pt x="759535" y="75539"/>
                </a:lnTo>
                <a:lnTo>
                  <a:pt x="796495" y="101119"/>
                </a:lnTo>
                <a:lnTo>
                  <a:pt x="830921" y="129855"/>
                </a:lnTo>
                <a:lnTo>
                  <a:pt x="862607" y="161541"/>
                </a:lnTo>
                <a:lnTo>
                  <a:pt x="891344" y="195967"/>
                </a:lnTo>
                <a:lnTo>
                  <a:pt x="916923" y="232927"/>
                </a:lnTo>
                <a:lnTo>
                  <a:pt x="939138" y="272211"/>
                </a:lnTo>
                <a:lnTo>
                  <a:pt x="957780" y="313613"/>
                </a:lnTo>
                <a:lnTo>
                  <a:pt x="972642" y="356924"/>
                </a:lnTo>
                <a:lnTo>
                  <a:pt x="983515" y="401935"/>
                </a:lnTo>
                <a:lnTo>
                  <a:pt x="990191" y="448441"/>
                </a:lnTo>
                <a:lnTo>
                  <a:pt x="992463" y="496231"/>
                </a:lnTo>
                <a:lnTo>
                  <a:pt x="990191" y="544021"/>
                </a:lnTo>
                <a:lnTo>
                  <a:pt x="983515" y="590527"/>
                </a:lnTo>
                <a:lnTo>
                  <a:pt x="972642" y="635538"/>
                </a:lnTo>
                <a:lnTo>
                  <a:pt x="957780" y="678849"/>
                </a:lnTo>
                <a:lnTo>
                  <a:pt x="939138" y="720251"/>
                </a:lnTo>
                <a:lnTo>
                  <a:pt x="916923" y="759535"/>
                </a:lnTo>
                <a:lnTo>
                  <a:pt x="891344" y="796495"/>
                </a:lnTo>
                <a:lnTo>
                  <a:pt x="862607" y="830921"/>
                </a:lnTo>
                <a:lnTo>
                  <a:pt x="830921" y="862607"/>
                </a:lnTo>
                <a:lnTo>
                  <a:pt x="796495" y="891344"/>
                </a:lnTo>
                <a:lnTo>
                  <a:pt x="759535" y="916923"/>
                </a:lnTo>
                <a:lnTo>
                  <a:pt x="720251" y="939138"/>
                </a:lnTo>
                <a:lnTo>
                  <a:pt x="678849" y="957781"/>
                </a:lnTo>
                <a:lnTo>
                  <a:pt x="635539" y="972642"/>
                </a:lnTo>
                <a:lnTo>
                  <a:pt x="590527" y="983515"/>
                </a:lnTo>
                <a:lnTo>
                  <a:pt x="544021" y="990191"/>
                </a:lnTo>
                <a:lnTo>
                  <a:pt x="496231" y="992463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090158" y="2911731"/>
            <a:ext cx="23114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145">
                <a:solidFill>
                  <a:srgbClr val="FFFEFE"/>
                </a:solidFill>
                <a:latin typeface="Trebuchet MS"/>
                <a:cs typeface="Trebuchet MS"/>
              </a:rPr>
              <a:t>2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951509" y="4428295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1120379" y="4542659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951509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154163" y="2096712"/>
            <a:ext cx="10287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951509" y="5094058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126779" y="5208422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951509" y="376253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126630" y="3876895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51509" y="642558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128416" y="6539948"/>
            <a:ext cx="1543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51509" y="575982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122909" y="5874185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10149606" y="5210730"/>
            <a:ext cx="6262370" cy="4056379"/>
            <a:chOff x="10149606" y="5210730"/>
            <a:chExt cx="6262370" cy="4056379"/>
          </a:xfrm>
        </p:grpSpPr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46790" y="5386872"/>
              <a:ext cx="3464718" cy="387963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9606" y="5210730"/>
              <a:ext cx="3182349" cy="4036453"/>
            </a:xfrm>
            <a:prstGeom prst="rect">
              <a:avLst/>
            </a:prstGeom>
          </p:spPr>
        </p:pic>
      </p:grpSp>
      <p:sp>
        <p:nvSpPr>
          <p:cNvPr id="24" name="object 24" descr=""/>
          <p:cNvSpPr/>
          <p:nvPr/>
        </p:nvSpPr>
        <p:spPr>
          <a:xfrm>
            <a:off x="951509" y="7093215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1124844" y="7207578"/>
            <a:ext cx="16192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951509" y="776084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1122909" y="7875208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675200" y="2268398"/>
            <a:ext cx="4244975" cy="101219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6450" spc="325"/>
              <a:t>Education</a:t>
            </a:r>
            <a:endParaRPr sz="6450"/>
          </a:p>
        </p:txBody>
      </p:sp>
      <p:sp>
        <p:nvSpPr>
          <p:cNvPr id="29" name="object 29" descr=""/>
          <p:cNvSpPr txBox="1"/>
          <p:nvPr/>
        </p:nvSpPr>
        <p:spPr>
          <a:xfrm>
            <a:off x="2675200" y="3773729"/>
            <a:ext cx="5725795" cy="177355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2400" spc="140" b="1">
                <a:solidFill>
                  <a:srgbClr val="181818"/>
                </a:solidFill>
                <a:latin typeface="Trebuchet MS"/>
                <a:cs typeface="Trebuchet MS"/>
              </a:rPr>
              <a:t>2010-</a:t>
            </a:r>
            <a:r>
              <a:rPr dirty="0" sz="2400" spc="80" b="1">
                <a:solidFill>
                  <a:srgbClr val="181818"/>
                </a:solidFill>
                <a:latin typeface="Trebuchet MS"/>
                <a:cs typeface="Trebuchet MS"/>
              </a:rPr>
              <a:t>2014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dirty="0" sz="2400" spc="165" b="1">
                <a:solidFill>
                  <a:srgbClr val="181818"/>
                </a:solidFill>
                <a:latin typeface="Trebuchet MS"/>
                <a:cs typeface="Trebuchet MS"/>
              </a:rPr>
              <a:t>Rimberio</a:t>
            </a:r>
            <a:r>
              <a:rPr dirty="0" sz="2400" spc="14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400" spc="120" b="1">
                <a:solidFill>
                  <a:srgbClr val="181818"/>
                </a:solidFill>
                <a:latin typeface="Trebuchet MS"/>
                <a:cs typeface="Trebuchet MS"/>
              </a:rPr>
              <a:t>University</a:t>
            </a:r>
            <a:endParaRPr sz="2400">
              <a:latin typeface="Trebuchet MS"/>
              <a:cs typeface="Trebuchet MS"/>
            </a:endParaRPr>
          </a:p>
          <a:p>
            <a:pPr marL="52705" marR="5080">
              <a:lnSpc>
                <a:spcPct val="112500"/>
              </a:lnSpc>
              <a:spcBef>
                <a:spcPts val="1240"/>
              </a:spcBef>
            </a:pPr>
            <a:r>
              <a:rPr dirty="0" sz="1500" spc="140">
                <a:solidFill>
                  <a:srgbClr val="181818"/>
                </a:solidFill>
                <a:latin typeface="Trebuchet MS"/>
                <a:cs typeface="Trebuchet MS"/>
              </a:rPr>
              <a:t>Lorem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25">
                <a:solidFill>
                  <a:srgbClr val="181818"/>
                </a:solidFill>
                <a:latin typeface="Trebuchet MS"/>
                <a:cs typeface="Trebuchet MS"/>
              </a:rPr>
              <a:t>ipsum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20">
                <a:solidFill>
                  <a:srgbClr val="181818"/>
                </a:solidFill>
                <a:latin typeface="Trebuchet MS"/>
                <a:cs typeface="Trebuchet MS"/>
              </a:rPr>
              <a:t>dolor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55">
                <a:solidFill>
                  <a:srgbClr val="181818"/>
                </a:solidFill>
                <a:latin typeface="Trebuchet MS"/>
                <a:cs typeface="Trebuchet MS"/>
              </a:rPr>
              <a:t>sit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50">
                <a:solidFill>
                  <a:srgbClr val="181818"/>
                </a:solidFill>
                <a:latin typeface="Trebuchet MS"/>
                <a:cs typeface="Trebuchet MS"/>
              </a:rPr>
              <a:t>amet,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10">
                <a:solidFill>
                  <a:srgbClr val="181818"/>
                </a:solidFill>
                <a:latin typeface="Trebuchet MS"/>
                <a:cs typeface="Trebuchet MS"/>
              </a:rPr>
              <a:t>consectetur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14">
                <a:solidFill>
                  <a:srgbClr val="181818"/>
                </a:solidFill>
                <a:latin typeface="Trebuchet MS"/>
                <a:cs typeface="Trebuchet MS"/>
              </a:rPr>
              <a:t>adipiscing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181818"/>
                </a:solidFill>
                <a:latin typeface="Trebuchet MS"/>
                <a:cs typeface="Trebuchet MS"/>
              </a:rPr>
              <a:t>elit. </a:t>
            </a:r>
            <a:r>
              <a:rPr dirty="0" sz="1500" spc="120">
                <a:solidFill>
                  <a:srgbClr val="181818"/>
                </a:solidFill>
                <a:latin typeface="Trebuchet MS"/>
                <a:cs typeface="Trebuchet MS"/>
              </a:rPr>
              <a:t>Vestibulum</a:t>
            </a:r>
            <a:r>
              <a:rPr dirty="0" sz="1500" spc="8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75">
                <a:solidFill>
                  <a:srgbClr val="181818"/>
                </a:solidFill>
                <a:latin typeface="Trebuchet MS"/>
                <a:cs typeface="Trebuchet MS"/>
              </a:rPr>
              <a:t>eleifend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65">
                <a:solidFill>
                  <a:srgbClr val="181818"/>
                </a:solidFill>
                <a:latin typeface="Trebuchet MS"/>
                <a:cs typeface="Trebuchet MS"/>
              </a:rPr>
              <a:t>tellus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55">
                <a:solidFill>
                  <a:srgbClr val="181818"/>
                </a:solidFill>
                <a:latin typeface="Trebuchet MS"/>
                <a:cs typeface="Trebuchet MS"/>
              </a:rPr>
              <a:t>et</a:t>
            </a:r>
            <a:r>
              <a:rPr dirty="0" sz="1500" spc="8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70">
                <a:solidFill>
                  <a:srgbClr val="181818"/>
                </a:solidFill>
                <a:latin typeface="Trebuchet MS"/>
                <a:cs typeface="Trebuchet MS"/>
              </a:rPr>
              <a:t>iaculis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45">
                <a:solidFill>
                  <a:srgbClr val="181818"/>
                </a:solidFill>
                <a:latin typeface="Trebuchet MS"/>
                <a:cs typeface="Trebuchet MS"/>
              </a:rPr>
              <a:t>iaculis.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30">
                <a:solidFill>
                  <a:srgbClr val="181818"/>
                </a:solidFill>
                <a:latin typeface="Trebuchet MS"/>
                <a:cs typeface="Trebuchet MS"/>
              </a:rPr>
              <a:t>Cras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14">
                <a:solidFill>
                  <a:srgbClr val="181818"/>
                </a:solidFill>
                <a:latin typeface="Trebuchet MS"/>
                <a:cs typeface="Trebuchet MS"/>
              </a:rPr>
              <a:t>ac</a:t>
            </a:r>
            <a:r>
              <a:rPr dirty="0" sz="1500" spc="8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60">
                <a:solidFill>
                  <a:srgbClr val="181818"/>
                </a:solidFill>
                <a:latin typeface="Trebuchet MS"/>
                <a:cs typeface="Trebuchet MS"/>
              </a:rPr>
              <a:t>nisl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50">
                <a:solidFill>
                  <a:srgbClr val="181818"/>
                </a:solidFill>
                <a:latin typeface="Trebuchet MS"/>
                <a:cs typeface="Trebuchet MS"/>
              </a:rPr>
              <a:t>id 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est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00">
                <a:solidFill>
                  <a:srgbClr val="181818"/>
                </a:solidFill>
                <a:latin typeface="Trebuchet MS"/>
                <a:cs typeface="Trebuchet MS"/>
              </a:rPr>
              <a:t>scelerisque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95">
                <a:solidFill>
                  <a:srgbClr val="181818"/>
                </a:solidFill>
                <a:latin typeface="Trebuchet MS"/>
                <a:cs typeface="Trebuchet MS"/>
              </a:rPr>
              <a:t>pretium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75">
                <a:solidFill>
                  <a:srgbClr val="181818"/>
                </a:solidFill>
                <a:latin typeface="Trebuchet MS"/>
                <a:cs typeface="Trebuchet MS"/>
              </a:rPr>
              <a:t>vel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55">
                <a:solidFill>
                  <a:srgbClr val="181818"/>
                </a:solidFill>
                <a:latin typeface="Trebuchet MS"/>
                <a:cs typeface="Trebuchet MS"/>
              </a:rPr>
              <a:t>et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-20">
                <a:solidFill>
                  <a:srgbClr val="181818"/>
                </a:solidFill>
                <a:latin typeface="Trebuchet MS"/>
                <a:cs typeface="Trebuchet MS"/>
              </a:rPr>
              <a:t>dui.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2675200" y="6098649"/>
            <a:ext cx="5685790" cy="167449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2400" spc="120" b="1">
                <a:solidFill>
                  <a:srgbClr val="181818"/>
                </a:solidFill>
                <a:latin typeface="Trebuchet MS"/>
                <a:cs typeface="Trebuchet MS"/>
              </a:rPr>
              <a:t>2014-</a:t>
            </a:r>
            <a:r>
              <a:rPr dirty="0" sz="2400" spc="45" b="1">
                <a:solidFill>
                  <a:srgbClr val="181818"/>
                </a:solidFill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dirty="0" sz="2400" spc="145" b="1">
                <a:solidFill>
                  <a:srgbClr val="181818"/>
                </a:solidFill>
                <a:latin typeface="Trebuchet MS"/>
                <a:cs typeface="Trebuchet MS"/>
              </a:rPr>
              <a:t>Borcelle</a:t>
            </a:r>
            <a:r>
              <a:rPr dirty="0" sz="2400" spc="14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400" spc="120" b="1">
                <a:solidFill>
                  <a:srgbClr val="181818"/>
                </a:solidFill>
                <a:latin typeface="Trebuchet MS"/>
                <a:cs typeface="Trebuchet MS"/>
              </a:rPr>
              <a:t>University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12500"/>
              </a:lnSpc>
              <a:spcBef>
                <a:spcPts val="455"/>
              </a:spcBef>
            </a:pPr>
            <a:r>
              <a:rPr dirty="0" sz="1500" spc="140">
                <a:solidFill>
                  <a:srgbClr val="181818"/>
                </a:solidFill>
                <a:latin typeface="Trebuchet MS"/>
                <a:cs typeface="Trebuchet MS"/>
              </a:rPr>
              <a:t>Lorem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25">
                <a:solidFill>
                  <a:srgbClr val="181818"/>
                </a:solidFill>
                <a:latin typeface="Trebuchet MS"/>
                <a:cs typeface="Trebuchet MS"/>
              </a:rPr>
              <a:t>ipsum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20">
                <a:solidFill>
                  <a:srgbClr val="181818"/>
                </a:solidFill>
                <a:latin typeface="Trebuchet MS"/>
                <a:cs typeface="Trebuchet MS"/>
              </a:rPr>
              <a:t>dolor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55">
                <a:solidFill>
                  <a:srgbClr val="181818"/>
                </a:solidFill>
                <a:latin typeface="Trebuchet MS"/>
                <a:cs typeface="Trebuchet MS"/>
              </a:rPr>
              <a:t>sit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50">
                <a:solidFill>
                  <a:srgbClr val="181818"/>
                </a:solidFill>
                <a:latin typeface="Trebuchet MS"/>
                <a:cs typeface="Trebuchet MS"/>
              </a:rPr>
              <a:t>amet,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10">
                <a:solidFill>
                  <a:srgbClr val="181818"/>
                </a:solidFill>
                <a:latin typeface="Trebuchet MS"/>
                <a:cs typeface="Trebuchet MS"/>
              </a:rPr>
              <a:t>consectetur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14">
                <a:solidFill>
                  <a:srgbClr val="181818"/>
                </a:solidFill>
                <a:latin typeface="Trebuchet MS"/>
                <a:cs typeface="Trebuchet MS"/>
              </a:rPr>
              <a:t>adipiscing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181818"/>
                </a:solidFill>
                <a:latin typeface="Trebuchet MS"/>
                <a:cs typeface="Trebuchet MS"/>
              </a:rPr>
              <a:t>elit. </a:t>
            </a:r>
            <a:r>
              <a:rPr dirty="0" sz="1500" spc="120">
                <a:solidFill>
                  <a:srgbClr val="181818"/>
                </a:solidFill>
                <a:latin typeface="Trebuchet MS"/>
                <a:cs typeface="Trebuchet MS"/>
              </a:rPr>
              <a:t>Vestibulum</a:t>
            </a:r>
            <a:r>
              <a:rPr dirty="0" sz="1500" spc="8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75">
                <a:solidFill>
                  <a:srgbClr val="181818"/>
                </a:solidFill>
                <a:latin typeface="Trebuchet MS"/>
                <a:cs typeface="Trebuchet MS"/>
              </a:rPr>
              <a:t>eleifend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65">
                <a:solidFill>
                  <a:srgbClr val="181818"/>
                </a:solidFill>
                <a:latin typeface="Trebuchet MS"/>
                <a:cs typeface="Trebuchet MS"/>
              </a:rPr>
              <a:t>tellus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55">
                <a:solidFill>
                  <a:srgbClr val="181818"/>
                </a:solidFill>
                <a:latin typeface="Trebuchet MS"/>
                <a:cs typeface="Trebuchet MS"/>
              </a:rPr>
              <a:t>et</a:t>
            </a:r>
            <a:r>
              <a:rPr dirty="0" sz="1500" spc="8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70">
                <a:solidFill>
                  <a:srgbClr val="181818"/>
                </a:solidFill>
                <a:latin typeface="Trebuchet MS"/>
                <a:cs typeface="Trebuchet MS"/>
              </a:rPr>
              <a:t>iaculis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45">
                <a:solidFill>
                  <a:srgbClr val="181818"/>
                </a:solidFill>
                <a:latin typeface="Trebuchet MS"/>
                <a:cs typeface="Trebuchet MS"/>
              </a:rPr>
              <a:t>iaculis.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30">
                <a:solidFill>
                  <a:srgbClr val="181818"/>
                </a:solidFill>
                <a:latin typeface="Trebuchet MS"/>
                <a:cs typeface="Trebuchet MS"/>
              </a:rPr>
              <a:t>Cras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14">
                <a:solidFill>
                  <a:srgbClr val="181818"/>
                </a:solidFill>
                <a:latin typeface="Trebuchet MS"/>
                <a:cs typeface="Trebuchet MS"/>
              </a:rPr>
              <a:t>ac</a:t>
            </a:r>
            <a:r>
              <a:rPr dirty="0" sz="1500" spc="8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60">
                <a:solidFill>
                  <a:srgbClr val="181818"/>
                </a:solidFill>
                <a:latin typeface="Trebuchet MS"/>
                <a:cs typeface="Trebuchet MS"/>
              </a:rPr>
              <a:t>nisl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50">
                <a:solidFill>
                  <a:srgbClr val="181818"/>
                </a:solidFill>
                <a:latin typeface="Trebuchet MS"/>
                <a:cs typeface="Trebuchet MS"/>
              </a:rPr>
              <a:t>id 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est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100">
                <a:solidFill>
                  <a:srgbClr val="181818"/>
                </a:solidFill>
                <a:latin typeface="Trebuchet MS"/>
                <a:cs typeface="Trebuchet MS"/>
              </a:rPr>
              <a:t>scelerisque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95">
                <a:solidFill>
                  <a:srgbClr val="181818"/>
                </a:solidFill>
                <a:latin typeface="Trebuchet MS"/>
                <a:cs typeface="Trebuchet MS"/>
              </a:rPr>
              <a:t>pretium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75">
                <a:solidFill>
                  <a:srgbClr val="181818"/>
                </a:solidFill>
                <a:latin typeface="Trebuchet MS"/>
                <a:cs typeface="Trebuchet MS"/>
              </a:rPr>
              <a:t>vel</a:t>
            </a:r>
            <a:r>
              <a:rPr dirty="0" sz="1500" spc="8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55">
                <a:solidFill>
                  <a:srgbClr val="181818"/>
                </a:solidFill>
                <a:latin typeface="Trebuchet MS"/>
                <a:cs typeface="Trebuchet MS"/>
              </a:rPr>
              <a:t>et</a:t>
            </a:r>
            <a:r>
              <a:rPr dirty="0" sz="1500" spc="9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1500" spc="-20">
                <a:solidFill>
                  <a:srgbClr val="181818"/>
                </a:solidFill>
                <a:latin typeface="Trebuchet MS"/>
                <a:cs typeface="Trebuchet MS"/>
              </a:rPr>
              <a:t>dui.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2610" y="1028700"/>
            <a:ext cx="4552949" cy="33146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570479" y="5835121"/>
            <a:ext cx="552450" cy="4451985"/>
          </a:xfrm>
          <a:custGeom>
            <a:avLst/>
            <a:gdLst/>
            <a:ahLst/>
            <a:cxnLst/>
            <a:rect l="l" t="t" r="r" b="b"/>
            <a:pathLst>
              <a:path w="552450" h="4451984">
                <a:moveTo>
                  <a:pt x="0" y="4451878"/>
                </a:moveTo>
                <a:lnTo>
                  <a:pt x="12021" y="4408506"/>
                </a:lnTo>
                <a:lnTo>
                  <a:pt x="24684" y="4361898"/>
                </a:lnTo>
                <a:lnTo>
                  <a:pt x="28063" y="4349211"/>
                </a:lnTo>
              </a:path>
              <a:path w="552450" h="4451984">
                <a:moveTo>
                  <a:pt x="28063" y="4349211"/>
                </a:moveTo>
                <a:lnTo>
                  <a:pt x="37225" y="4314809"/>
                </a:lnTo>
                <a:lnTo>
                  <a:pt x="49642" y="4267243"/>
                </a:lnTo>
                <a:lnTo>
                  <a:pt x="61166" y="4222211"/>
                </a:lnTo>
              </a:path>
              <a:path w="552450" h="4451984">
                <a:moveTo>
                  <a:pt x="61166" y="4222211"/>
                </a:moveTo>
                <a:lnTo>
                  <a:pt x="61935" y="4219205"/>
                </a:lnTo>
                <a:lnTo>
                  <a:pt x="74103" y="4170699"/>
                </a:lnTo>
                <a:lnTo>
                  <a:pt x="86145" y="4121728"/>
                </a:lnTo>
                <a:lnTo>
                  <a:pt x="92536" y="4095211"/>
                </a:lnTo>
              </a:path>
              <a:path w="552450" h="4451984">
                <a:moveTo>
                  <a:pt x="92536" y="4095211"/>
                </a:moveTo>
                <a:lnTo>
                  <a:pt x="98059" y="4072296"/>
                </a:lnTo>
                <a:lnTo>
                  <a:pt x="109844" y="4022407"/>
                </a:lnTo>
                <a:lnTo>
                  <a:pt x="121501" y="3972064"/>
                </a:lnTo>
                <a:lnTo>
                  <a:pt x="122375" y="3968211"/>
                </a:lnTo>
              </a:path>
              <a:path w="552450" h="4451984">
                <a:moveTo>
                  <a:pt x="122375" y="3968211"/>
                </a:moveTo>
                <a:lnTo>
                  <a:pt x="133026" y="3921273"/>
                </a:lnTo>
                <a:lnTo>
                  <a:pt x="144421" y="3870035"/>
                </a:lnTo>
                <a:lnTo>
                  <a:pt x="150702" y="3841211"/>
                </a:lnTo>
              </a:path>
              <a:path w="552450" h="4451984">
                <a:moveTo>
                  <a:pt x="150702" y="3841211"/>
                </a:moveTo>
                <a:lnTo>
                  <a:pt x="155683" y="3818357"/>
                </a:lnTo>
                <a:lnTo>
                  <a:pt x="166812" y="3766240"/>
                </a:lnTo>
                <a:lnTo>
                  <a:pt x="177701" y="3714189"/>
                </a:lnTo>
              </a:path>
              <a:path w="552450" h="4451984">
                <a:moveTo>
                  <a:pt x="177697" y="3714211"/>
                </a:moveTo>
                <a:lnTo>
                  <a:pt x="177806" y="3713689"/>
                </a:lnTo>
                <a:lnTo>
                  <a:pt x="188665" y="3660709"/>
                </a:lnTo>
                <a:lnTo>
                  <a:pt x="199387" y="3607302"/>
                </a:lnTo>
                <a:lnTo>
                  <a:pt x="203338" y="3587211"/>
                </a:lnTo>
              </a:path>
              <a:path w="552450" h="4451984">
                <a:moveTo>
                  <a:pt x="203338" y="3587211"/>
                </a:moveTo>
                <a:lnTo>
                  <a:pt x="209972" y="3553473"/>
                </a:lnTo>
                <a:lnTo>
                  <a:pt x="220419" y="3499225"/>
                </a:lnTo>
                <a:lnTo>
                  <a:pt x="227775" y="3460211"/>
                </a:lnTo>
              </a:path>
              <a:path w="552450" h="4451984">
                <a:moveTo>
                  <a:pt x="227775" y="3460211"/>
                </a:moveTo>
                <a:lnTo>
                  <a:pt x="230726" y="3444562"/>
                </a:lnTo>
                <a:lnTo>
                  <a:pt x="240893" y="3389489"/>
                </a:lnTo>
                <a:lnTo>
                  <a:pt x="250918" y="3334009"/>
                </a:lnTo>
                <a:lnTo>
                  <a:pt x="251059" y="3333211"/>
                </a:lnTo>
              </a:path>
              <a:path w="552450" h="4451984">
                <a:moveTo>
                  <a:pt x="251059" y="3333211"/>
                </a:moveTo>
                <a:lnTo>
                  <a:pt x="260801" y="3278125"/>
                </a:lnTo>
                <a:lnTo>
                  <a:pt x="270540" y="3221843"/>
                </a:lnTo>
                <a:lnTo>
                  <a:pt x="273187" y="3206211"/>
                </a:lnTo>
              </a:path>
              <a:path w="552450" h="4451984">
                <a:moveTo>
                  <a:pt x="273187" y="3206211"/>
                </a:moveTo>
                <a:lnTo>
                  <a:pt x="280135" y="3165165"/>
                </a:lnTo>
                <a:lnTo>
                  <a:pt x="289585" y="3108095"/>
                </a:lnTo>
                <a:lnTo>
                  <a:pt x="294261" y="3079211"/>
                </a:lnTo>
              </a:path>
              <a:path w="552450" h="4451984">
                <a:moveTo>
                  <a:pt x="294261" y="3079211"/>
                </a:moveTo>
                <a:lnTo>
                  <a:pt x="298888" y="3050638"/>
                </a:lnTo>
                <a:lnTo>
                  <a:pt x="308043" y="2992796"/>
                </a:lnTo>
                <a:lnTo>
                  <a:pt x="314322" y="2952211"/>
                </a:lnTo>
              </a:path>
              <a:path w="552450" h="4451984">
                <a:moveTo>
                  <a:pt x="314322" y="2952211"/>
                </a:moveTo>
                <a:lnTo>
                  <a:pt x="317050" y="2934575"/>
                </a:lnTo>
                <a:lnTo>
                  <a:pt x="325908" y="2875978"/>
                </a:lnTo>
                <a:lnTo>
                  <a:pt x="333404" y="2825211"/>
                </a:lnTo>
              </a:path>
              <a:path w="552450" h="4451984">
                <a:moveTo>
                  <a:pt x="333404" y="2825211"/>
                </a:moveTo>
                <a:lnTo>
                  <a:pt x="334615" y="2817008"/>
                </a:lnTo>
                <a:lnTo>
                  <a:pt x="343170" y="2757670"/>
                </a:lnTo>
                <a:lnTo>
                  <a:pt x="351540" y="2698207"/>
                </a:lnTo>
              </a:path>
              <a:path w="552450" h="4451984">
                <a:moveTo>
                  <a:pt x="351539" y="2698211"/>
                </a:moveTo>
                <a:lnTo>
                  <a:pt x="351573" y="2697968"/>
                </a:lnTo>
                <a:lnTo>
                  <a:pt x="359823" y="2637904"/>
                </a:lnTo>
                <a:lnTo>
                  <a:pt x="367917" y="2577484"/>
                </a:lnTo>
                <a:lnTo>
                  <a:pt x="368737" y="2571211"/>
                </a:lnTo>
              </a:path>
              <a:path w="552450" h="4451984">
                <a:moveTo>
                  <a:pt x="368737" y="2571211"/>
                </a:moveTo>
                <a:lnTo>
                  <a:pt x="375857" y="2516711"/>
                </a:lnTo>
                <a:lnTo>
                  <a:pt x="383640" y="2455588"/>
                </a:lnTo>
                <a:lnTo>
                  <a:pt x="385051" y="2444211"/>
                </a:lnTo>
              </a:path>
              <a:path w="552450" h="4451984">
                <a:moveTo>
                  <a:pt x="385051" y="2444211"/>
                </a:moveTo>
                <a:lnTo>
                  <a:pt x="391265" y="2394121"/>
                </a:lnTo>
                <a:lnTo>
                  <a:pt x="398732" y="2332311"/>
                </a:lnTo>
                <a:lnTo>
                  <a:pt x="400507" y="2317211"/>
                </a:lnTo>
              </a:path>
              <a:path w="552450" h="4451984">
                <a:moveTo>
                  <a:pt x="400507" y="2317211"/>
                </a:moveTo>
                <a:lnTo>
                  <a:pt x="406039" y="2270165"/>
                </a:lnTo>
                <a:lnTo>
                  <a:pt x="413186" y="2207684"/>
                </a:lnTo>
                <a:lnTo>
                  <a:pt x="415129" y="2190211"/>
                </a:lnTo>
              </a:path>
              <a:path w="552450" h="4451984">
                <a:moveTo>
                  <a:pt x="415129" y="2190211"/>
                </a:moveTo>
                <a:lnTo>
                  <a:pt x="420171" y="2144873"/>
                </a:lnTo>
                <a:lnTo>
                  <a:pt x="426993" y="2081737"/>
                </a:lnTo>
                <a:lnTo>
                  <a:pt x="428937" y="2063211"/>
                </a:lnTo>
              </a:path>
              <a:path w="552450" h="4451984">
                <a:moveTo>
                  <a:pt x="428937" y="2063211"/>
                </a:moveTo>
                <a:lnTo>
                  <a:pt x="433652" y="2018278"/>
                </a:lnTo>
                <a:lnTo>
                  <a:pt x="440146" y="1954501"/>
                </a:lnTo>
                <a:lnTo>
                  <a:pt x="441953" y="1936211"/>
                </a:lnTo>
              </a:path>
              <a:path w="552450" h="4451984">
                <a:moveTo>
                  <a:pt x="441953" y="1936211"/>
                </a:moveTo>
                <a:lnTo>
                  <a:pt x="446475" y="1890409"/>
                </a:lnTo>
                <a:lnTo>
                  <a:pt x="452637" y="1826007"/>
                </a:lnTo>
                <a:lnTo>
                  <a:pt x="454193" y="1809211"/>
                </a:lnTo>
              </a:path>
              <a:path w="552450" h="4451984">
                <a:moveTo>
                  <a:pt x="454193" y="1809211"/>
                </a:moveTo>
                <a:lnTo>
                  <a:pt x="458632" y="1761298"/>
                </a:lnTo>
                <a:lnTo>
                  <a:pt x="464458" y="1696286"/>
                </a:lnTo>
                <a:lnTo>
                  <a:pt x="465677" y="1682211"/>
                </a:lnTo>
              </a:path>
              <a:path w="552450" h="4451984">
                <a:moveTo>
                  <a:pt x="465677" y="1682211"/>
                </a:moveTo>
                <a:lnTo>
                  <a:pt x="470114" y="1630975"/>
                </a:lnTo>
                <a:lnTo>
                  <a:pt x="475600" y="1565369"/>
                </a:lnTo>
                <a:lnTo>
                  <a:pt x="476419" y="1555211"/>
                </a:lnTo>
              </a:path>
              <a:path w="552450" h="4451984">
                <a:moveTo>
                  <a:pt x="476419" y="1555211"/>
                </a:moveTo>
                <a:lnTo>
                  <a:pt x="480914" y="1499471"/>
                </a:lnTo>
                <a:lnTo>
                  <a:pt x="486056" y="1433286"/>
                </a:lnTo>
                <a:lnTo>
                  <a:pt x="491023" y="1366817"/>
                </a:lnTo>
                <a:lnTo>
                  <a:pt x="495735" y="1301205"/>
                </a:lnTo>
              </a:path>
              <a:path w="552450" h="4451984">
                <a:moveTo>
                  <a:pt x="495734" y="1301211"/>
                </a:moveTo>
                <a:lnTo>
                  <a:pt x="495817" y="1300068"/>
                </a:lnTo>
                <a:lnTo>
                  <a:pt x="500434" y="1233043"/>
                </a:lnTo>
                <a:lnTo>
                  <a:pt x="504316" y="1174211"/>
                </a:lnTo>
              </a:path>
              <a:path w="552450" h="4451984">
                <a:moveTo>
                  <a:pt x="504316" y="1174211"/>
                </a:moveTo>
                <a:lnTo>
                  <a:pt x="504875" y="1165747"/>
                </a:lnTo>
                <a:lnTo>
                  <a:pt x="509138" y="1098182"/>
                </a:lnTo>
                <a:lnTo>
                  <a:pt x="512208" y="1047211"/>
                </a:lnTo>
              </a:path>
              <a:path w="552450" h="4451984">
                <a:moveTo>
                  <a:pt x="512208" y="1047211"/>
                </a:moveTo>
                <a:lnTo>
                  <a:pt x="513223" y="1030352"/>
                </a:lnTo>
                <a:lnTo>
                  <a:pt x="517128" y="962262"/>
                </a:lnTo>
                <a:lnTo>
                  <a:pt x="519419" y="920211"/>
                </a:lnTo>
              </a:path>
              <a:path w="552450" h="4451984">
                <a:moveTo>
                  <a:pt x="519419" y="920211"/>
                </a:moveTo>
                <a:lnTo>
                  <a:pt x="520852" y="893915"/>
                </a:lnTo>
                <a:lnTo>
                  <a:pt x="524394" y="825316"/>
                </a:lnTo>
                <a:lnTo>
                  <a:pt x="525961" y="793211"/>
                </a:lnTo>
              </a:path>
              <a:path w="552450" h="4451984">
                <a:moveTo>
                  <a:pt x="525961" y="793211"/>
                </a:moveTo>
                <a:lnTo>
                  <a:pt x="527754" y="756467"/>
                </a:lnTo>
                <a:lnTo>
                  <a:pt x="530930" y="687373"/>
                </a:lnTo>
                <a:lnTo>
                  <a:pt x="531843" y="666211"/>
                </a:lnTo>
              </a:path>
              <a:path w="552450" h="4451984">
                <a:moveTo>
                  <a:pt x="531843" y="666211"/>
                </a:moveTo>
                <a:lnTo>
                  <a:pt x="533922" y="618038"/>
                </a:lnTo>
                <a:lnTo>
                  <a:pt x="536728" y="548466"/>
                </a:lnTo>
                <a:lnTo>
                  <a:pt x="539347" y="478660"/>
                </a:lnTo>
                <a:lnTo>
                  <a:pt x="541654" y="412207"/>
                </a:lnTo>
              </a:path>
              <a:path w="552450" h="4451984">
                <a:moveTo>
                  <a:pt x="541653" y="412211"/>
                </a:moveTo>
                <a:lnTo>
                  <a:pt x="541778" y="408624"/>
                </a:lnTo>
                <a:lnTo>
                  <a:pt x="544020" y="338362"/>
                </a:lnTo>
                <a:lnTo>
                  <a:pt x="545569" y="285211"/>
                </a:lnTo>
              </a:path>
              <a:path w="552450" h="4451984">
                <a:moveTo>
                  <a:pt x="545569" y="285211"/>
                </a:moveTo>
                <a:lnTo>
                  <a:pt x="546073" y="267879"/>
                </a:lnTo>
                <a:lnTo>
                  <a:pt x="547935" y="197177"/>
                </a:lnTo>
                <a:lnTo>
                  <a:pt x="548853" y="158211"/>
                </a:lnTo>
              </a:path>
              <a:path w="552450" h="4451984">
                <a:moveTo>
                  <a:pt x="548853" y="158211"/>
                </a:moveTo>
                <a:lnTo>
                  <a:pt x="549606" y="126261"/>
                </a:lnTo>
                <a:lnTo>
                  <a:pt x="551083" y="55134"/>
                </a:lnTo>
                <a:lnTo>
                  <a:pt x="551514" y="31211"/>
                </a:lnTo>
              </a:path>
              <a:path w="552450" h="4451984">
                <a:moveTo>
                  <a:pt x="551514" y="31211"/>
                </a:moveTo>
                <a:lnTo>
                  <a:pt x="552076" y="0"/>
                </a:lnTo>
              </a:path>
            </a:pathLst>
          </a:custGeom>
          <a:ln w="38100">
            <a:solidFill>
              <a:srgbClr val="F923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09356" y="3315742"/>
            <a:ext cx="992505" cy="992505"/>
          </a:xfrm>
          <a:custGeom>
            <a:avLst/>
            <a:gdLst/>
            <a:ahLst/>
            <a:cxnLst/>
            <a:rect l="l" t="t" r="r" b="b"/>
            <a:pathLst>
              <a:path w="992505" h="992504">
                <a:moveTo>
                  <a:pt x="496231" y="992462"/>
                </a:moveTo>
                <a:lnTo>
                  <a:pt x="448441" y="990191"/>
                </a:lnTo>
                <a:lnTo>
                  <a:pt x="401936" y="983515"/>
                </a:lnTo>
                <a:lnTo>
                  <a:pt x="356924" y="972642"/>
                </a:lnTo>
                <a:lnTo>
                  <a:pt x="313613" y="957780"/>
                </a:lnTo>
                <a:lnTo>
                  <a:pt x="272211" y="939138"/>
                </a:lnTo>
                <a:lnTo>
                  <a:pt x="232927" y="916923"/>
                </a:lnTo>
                <a:lnTo>
                  <a:pt x="195967" y="891343"/>
                </a:lnTo>
                <a:lnTo>
                  <a:pt x="161541" y="862607"/>
                </a:lnTo>
                <a:lnTo>
                  <a:pt x="129855" y="830921"/>
                </a:lnTo>
                <a:lnTo>
                  <a:pt x="101119" y="796495"/>
                </a:lnTo>
                <a:lnTo>
                  <a:pt x="75539" y="759535"/>
                </a:lnTo>
                <a:lnTo>
                  <a:pt x="53324" y="720251"/>
                </a:lnTo>
                <a:lnTo>
                  <a:pt x="34682" y="678849"/>
                </a:lnTo>
                <a:lnTo>
                  <a:pt x="19820" y="635539"/>
                </a:lnTo>
                <a:lnTo>
                  <a:pt x="8947" y="590527"/>
                </a:lnTo>
                <a:lnTo>
                  <a:pt x="2271" y="544022"/>
                </a:lnTo>
                <a:lnTo>
                  <a:pt x="0" y="496231"/>
                </a:lnTo>
                <a:lnTo>
                  <a:pt x="2271" y="448441"/>
                </a:lnTo>
                <a:lnTo>
                  <a:pt x="8947" y="401936"/>
                </a:lnTo>
                <a:lnTo>
                  <a:pt x="19820" y="356924"/>
                </a:lnTo>
                <a:lnTo>
                  <a:pt x="34682" y="313613"/>
                </a:lnTo>
                <a:lnTo>
                  <a:pt x="53324" y="272211"/>
                </a:lnTo>
                <a:lnTo>
                  <a:pt x="75539" y="232927"/>
                </a:lnTo>
                <a:lnTo>
                  <a:pt x="101119" y="195967"/>
                </a:lnTo>
                <a:lnTo>
                  <a:pt x="129855" y="161541"/>
                </a:lnTo>
                <a:lnTo>
                  <a:pt x="161541" y="129855"/>
                </a:lnTo>
                <a:lnTo>
                  <a:pt x="195967" y="101119"/>
                </a:lnTo>
                <a:lnTo>
                  <a:pt x="232927" y="75539"/>
                </a:lnTo>
                <a:lnTo>
                  <a:pt x="272211" y="53324"/>
                </a:lnTo>
                <a:lnTo>
                  <a:pt x="313613" y="34682"/>
                </a:lnTo>
                <a:lnTo>
                  <a:pt x="356924" y="19820"/>
                </a:lnTo>
                <a:lnTo>
                  <a:pt x="401936" y="8947"/>
                </a:lnTo>
                <a:lnTo>
                  <a:pt x="448441" y="2271"/>
                </a:lnTo>
                <a:lnTo>
                  <a:pt x="496231" y="0"/>
                </a:lnTo>
                <a:lnTo>
                  <a:pt x="544021" y="2271"/>
                </a:lnTo>
                <a:lnTo>
                  <a:pt x="590527" y="8947"/>
                </a:lnTo>
                <a:lnTo>
                  <a:pt x="635539" y="19820"/>
                </a:lnTo>
                <a:lnTo>
                  <a:pt x="678849" y="34682"/>
                </a:lnTo>
                <a:lnTo>
                  <a:pt x="720251" y="53324"/>
                </a:lnTo>
                <a:lnTo>
                  <a:pt x="759535" y="75539"/>
                </a:lnTo>
                <a:lnTo>
                  <a:pt x="796495" y="101119"/>
                </a:lnTo>
                <a:lnTo>
                  <a:pt x="830921" y="129855"/>
                </a:lnTo>
                <a:lnTo>
                  <a:pt x="862607" y="161541"/>
                </a:lnTo>
                <a:lnTo>
                  <a:pt x="891344" y="195967"/>
                </a:lnTo>
                <a:lnTo>
                  <a:pt x="916923" y="232927"/>
                </a:lnTo>
                <a:lnTo>
                  <a:pt x="939138" y="272211"/>
                </a:lnTo>
                <a:lnTo>
                  <a:pt x="957780" y="313613"/>
                </a:lnTo>
                <a:lnTo>
                  <a:pt x="972642" y="356924"/>
                </a:lnTo>
                <a:lnTo>
                  <a:pt x="983515" y="401936"/>
                </a:lnTo>
                <a:lnTo>
                  <a:pt x="990191" y="448441"/>
                </a:lnTo>
                <a:lnTo>
                  <a:pt x="992463" y="496231"/>
                </a:lnTo>
                <a:lnTo>
                  <a:pt x="990191" y="544022"/>
                </a:lnTo>
                <a:lnTo>
                  <a:pt x="983515" y="590527"/>
                </a:lnTo>
                <a:lnTo>
                  <a:pt x="972642" y="635539"/>
                </a:lnTo>
                <a:lnTo>
                  <a:pt x="957780" y="678849"/>
                </a:lnTo>
                <a:lnTo>
                  <a:pt x="939138" y="720251"/>
                </a:lnTo>
                <a:lnTo>
                  <a:pt x="916923" y="759535"/>
                </a:lnTo>
                <a:lnTo>
                  <a:pt x="891344" y="796495"/>
                </a:lnTo>
                <a:lnTo>
                  <a:pt x="862607" y="830921"/>
                </a:lnTo>
                <a:lnTo>
                  <a:pt x="830921" y="862607"/>
                </a:lnTo>
                <a:lnTo>
                  <a:pt x="796495" y="891343"/>
                </a:lnTo>
                <a:lnTo>
                  <a:pt x="759535" y="916923"/>
                </a:lnTo>
                <a:lnTo>
                  <a:pt x="720251" y="939138"/>
                </a:lnTo>
                <a:lnTo>
                  <a:pt x="678849" y="957780"/>
                </a:lnTo>
                <a:lnTo>
                  <a:pt x="635539" y="972642"/>
                </a:lnTo>
                <a:lnTo>
                  <a:pt x="590527" y="983515"/>
                </a:lnTo>
                <a:lnTo>
                  <a:pt x="544021" y="990191"/>
                </a:lnTo>
                <a:lnTo>
                  <a:pt x="496231" y="992462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087777" y="3579362"/>
            <a:ext cx="23558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190">
                <a:solidFill>
                  <a:srgbClr val="FFFEFE"/>
                </a:solidFill>
                <a:latin typeface="Trebuchet MS"/>
                <a:cs typeface="Trebuchet MS"/>
              </a:rPr>
              <a:t>3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951509" y="4428295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1120379" y="4542659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951509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154163" y="2096712"/>
            <a:ext cx="10287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51509" y="5094058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126779" y="5208422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951509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1128118" y="2762474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951509" y="642558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951509" y="575982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122909" y="5874185"/>
            <a:ext cx="165100" cy="9505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700">
              <a:latin typeface="Trebuchet MS"/>
              <a:cs typeface="Trebuchet MS"/>
            </a:endParaRPr>
          </a:p>
          <a:p>
            <a:pPr marL="17780">
              <a:lnSpc>
                <a:spcPct val="100000"/>
              </a:lnSpc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2610" y="4443074"/>
            <a:ext cx="2657474" cy="4819649"/>
          </a:xfrm>
          <a:prstGeom prst="rect">
            <a:avLst/>
          </a:prstGeom>
        </p:spPr>
      </p:pic>
      <p:sp>
        <p:nvSpPr>
          <p:cNvPr id="18" name="object 18" descr=""/>
          <p:cNvSpPr/>
          <p:nvPr/>
        </p:nvSpPr>
        <p:spPr>
          <a:xfrm>
            <a:off x="15994763" y="1028700"/>
            <a:ext cx="1438275" cy="3314700"/>
          </a:xfrm>
          <a:custGeom>
            <a:avLst/>
            <a:gdLst/>
            <a:ahLst/>
            <a:cxnLst/>
            <a:rect l="l" t="t" r="r" b="b"/>
            <a:pathLst>
              <a:path w="1438275" h="3314700">
                <a:moveTo>
                  <a:pt x="1438274" y="3314699"/>
                </a:moveTo>
                <a:lnTo>
                  <a:pt x="0" y="3314699"/>
                </a:lnTo>
                <a:lnTo>
                  <a:pt x="0" y="0"/>
                </a:lnTo>
                <a:lnTo>
                  <a:pt x="1438274" y="0"/>
                </a:lnTo>
                <a:lnTo>
                  <a:pt x="1438274" y="331469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object 1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06295" y="4443074"/>
            <a:ext cx="3324224" cy="2133599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06295" y="6675559"/>
            <a:ext cx="3324224" cy="2581274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605355" y="1926532"/>
            <a:ext cx="5365115" cy="1153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400" spc="270"/>
              <a:t>Experience</a:t>
            </a:r>
            <a:endParaRPr sz="7400"/>
          </a:p>
        </p:txBody>
      </p:sp>
      <p:sp>
        <p:nvSpPr>
          <p:cNvPr id="22" name="object 22" descr=""/>
          <p:cNvSpPr txBox="1"/>
          <p:nvPr/>
        </p:nvSpPr>
        <p:spPr>
          <a:xfrm>
            <a:off x="2605355" y="6872223"/>
            <a:ext cx="6750684" cy="1668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50" spc="204">
                <a:solidFill>
                  <a:srgbClr val="181818"/>
                </a:solidFill>
                <a:latin typeface="Trebuchet MS"/>
                <a:cs typeface="Trebuchet MS"/>
              </a:rPr>
              <a:t>Giggling</a:t>
            </a:r>
            <a:r>
              <a:rPr dirty="0" sz="285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850" spc="175">
                <a:solidFill>
                  <a:srgbClr val="181818"/>
                </a:solidFill>
                <a:latin typeface="Trebuchet MS"/>
                <a:cs typeface="Trebuchet MS"/>
              </a:rPr>
              <a:t>Platypus</a:t>
            </a:r>
            <a:r>
              <a:rPr dirty="0" sz="2850" spc="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850" spc="90">
                <a:solidFill>
                  <a:srgbClr val="181818"/>
                </a:solidFill>
                <a:latin typeface="Trebuchet MS"/>
                <a:cs typeface="Trebuchet MS"/>
              </a:rPr>
              <a:t>Co.</a:t>
            </a:r>
            <a:endParaRPr sz="2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Lorem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ipsum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dolor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sit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amet,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consectetur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adipiscing</a:t>
            </a:r>
            <a:r>
              <a:rPr dirty="0" sz="1400" spc="114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elit.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Vestibulum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eleifend</a:t>
            </a:r>
            <a:endParaRPr sz="1400">
              <a:latin typeface="Lucida Sans"/>
              <a:cs typeface="Lucida Sans"/>
            </a:endParaRPr>
          </a:p>
          <a:p>
            <a:pPr marL="12700" marR="98425">
              <a:lnSpc>
                <a:spcPct val="116100"/>
              </a:lnSpc>
            </a:pP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tellus</a:t>
            </a:r>
            <a:r>
              <a:rPr dirty="0" sz="1400" spc="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55" i="1">
                <a:solidFill>
                  <a:srgbClr val="181818"/>
                </a:solidFill>
                <a:latin typeface="Lucida Sans"/>
                <a:cs typeface="Lucida Sans"/>
              </a:rPr>
              <a:t>et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iaculis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20" i="1">
                <a:solidFill>
                  <a:srgbClr val="181818"/>
                </a:solidFill>
                <a:latin typeface="Lucida Sans"/>
                <a:cs typeface="Lucida Sans"/>
              </a:rPr>
              <a:t>iaculis.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Cras</a:t>
            </a:r>
            <a:r>
              <a:rPr dirty="0" sz="1400" spc="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ac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nisl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id</a:t>
            </a:r>
            <a:r>
              <a:rPr dirty="0" sz="1400" spc="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est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scelerisque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pretium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vel</a:t>
            </a:r>
            <a:r>
              <a:rPr dirty="0" sz="1400" spc="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55" i="1">
                <a:solidFill>
                  <a:srgbClr val="181818"/>
                </a:solidFill>
                <a:latin typeface="Lucida Sans"/>
                <a:cs typeface="Lucida Sans"/>
              </a:rPr>
              <a:t>et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dui.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70" i="1">
                <a:solidFill>
                  <a:srgbClr val="181818"/>
                </a:solidFill>
                <a:latin typeface="Lucida Sans"/>
                <a:cs typeface="Lucida Sans"/>
              </a:rPr>
              <a:t>Sed</a:t>
            </a:r>
            <a:r>
              <a:rPr dirty="0" sz="1400" spc="7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ac</a:t>
            </a:r>
            <a:r>
              <a:rPr dirty="0" sz="1400" spc="2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arcu</a:t>
            </a:r>
            <a:r>
              <a:rPr dirty="0" sz="1400" spc="3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molestie,</a:t>
            </a:r>
            <a:r>
              <a:rPr dirty="0" sz="1400" spc="2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sollicitudin</a:t>
            </a:r>
            <a:r>
              <a:rPr dirty="0" sz="1400" spc="3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diam</a:t>
            </a:r>
            <a:r>
              <a:rPr dirty="0" sz="1400" spc="3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40" i="1">
                <a:solidFill>
                  <a:srgbClr val="181818"/>
                </a:solidFill>
                <a:latin typeface="Lucida Sans"/>
                <a:cs typeface="Lucida Sans"/>
              </a:rPr>
              <a:t>in,</a:t>
            </a:r>
            <a:r>
              <a:rPr dirty="0" sz="1400" spc="2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placerat</a:t>
            </a:r>
            <a:r>
              <a:rPr dirty="0" sz="1400" spc="3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quam.</a:t>
            </a:r>
            <a:r>
              <a:rPr dirty="0" sz="1400" spc="3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Vestibulum</a:t>
            </a:r>
            <a:r>
              <a:rPr dirty="0" sz="1400" spc="2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sodales risus</a:t>
            </a:r>
            <a:r>
              <a:rPr dirty="0" sz="1400" spc="7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eros,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non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tincidunt</a:t>
            </a:r>
            <a:r>
              <a:rPr dirty="0" sz="1400" spc="7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metus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vulputate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sit</a:t>
            </a:r>
            <a:r>
              <a:rPr dirty="0" sz="1400" spc="7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amet.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Suspendisse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non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blandit tellus.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605355" y="3956498"/>
            <a:ext cx="6750684" cy="1804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50" spc="170">
                <a:solidFill>
                  <a:srgbClr val="181818"/>
                </a:solidFill>
                <a:latin typeface="Trebuchet MS"/>
                <a:cs typeface="Trebuchet MS"/>
              </a:rPr>
              <a:t>Ginyard</a:t>
            </a:r>
            <a:r>
              <a:rPr dirty="0" sz="2850" spc="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850" spc="95">
                <a:solidFill>
                  <a:srgbClr val="181818"/>
                </a:solidFill>
                <a:latin typeface="Trebuchet MS"/>
                <a:cs typeface="Trebuchet MS"/>
              </a:rPr>
              <a:t>International</a:t>
            </a:r>
            <a:r>
              <a:rPr dirty="0" sz="2850" spc="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850" spc="90">
                <a:solidFill>
                  <a:srgbClr val="181818"/>
                </a:solidFill>
                <a:latin typeface="Trebuchet MS"/>
                <a:cs typeface="Trebuchet MS"/>
              </a:rPr>
              <a:t>Co.</a:t>
            </a:r>
            <a:endParaRPr sz="285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  <a:spcBef>
                <a:spcPts val="825"/>
              </a:spcBef>
            </a:pP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Lorem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ipsum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dolor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sit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amet,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consectetur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adipiscing</a:t>
            </a:r>
            <a:r>
              <a:rPr dirty="0" sz="1400" spc="114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elit.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Vestibulum</a:t>
            </a:r>
            <a:r>
              <a:rPr dirty="0" sz="1400" spc="1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eleifend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tellus</a:t>
            </a:r>
            <a:r>
              <a:rPr dirty="0" sz="1400" spc="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55" i="1">
                <a:solidFill>
                  <a:srgbClr val="181818"/>
                </a:solidFill>
                <a:latin typeface="Lucida Sans"/>
                <a:cs typeface="Lucida Sans"/>
              </a:rPr>
              <a:t>et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iaculis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20" i="1">
                <a:solidFill>
                  <a:srgbClr val="181818"/>
                </a:solidFill>
                <a:latin typeface="Lucida Sans"/>
                <a:cs typeface="Lucida Sans"/>
              </a:rPr>
              <a:t>iaculis.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Cras</a:t>
            </a:r>
            <a:r>
              <a:rPr dirty="0" sz="1400" spc="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ac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nisl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id</a:t>
            </a:r>
            <a:r>
              <a:rPr dirty="0" sz="1400" spc="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est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scelerisque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pretium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vel</a:t>
            </a:r>
            <a:r>
              <a:rPr dirty="0" sz="1400" spc="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55" i="1">
                <a:solidFill>
                  <a:srgbClr val="181818"/>
                </a:solidFill>
                <a:latin typeface="Lucida Sans"/>
                <a:cs typeface="Lucida Sans"/>
              </a:rPr>
              <a:t>et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dui.</a:t>
            </a:r>
            <a:r>
              <a:rPr dirty="0" sz="1400" spc="1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70" i="1">
                <a:solidFill>
                  <a:srgbClr val="181818"/>
                </a:solidFill>
                <a:latin typeface="Lucida Sans"/>
                <a:cs typeface="Lucida Sans"/>
              </a:rPr>
              <a:t>Sed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ac</a:t>
            </a:r>
            <a:r>
              <a:rPr dirty="0" sz="1400" spc="2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arcu</a:t>
            </a:r>
            <a:r>
              <a:rPr dirty="0" sz="1400" spc="3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molestie,</a:t>
            </a:r>
            <a:r>
              <a:rPr dirty="0" sz="1400" spc="2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sollicitudin</a:t>
            </a:r>
            <a:r>
              <a:rPr dirty="0" sz="1400" spc="3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diam</a:t>
            </a:r>
            <a:r>
              <a:rPr dirty="0" sz="1400" spc="3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40" i="1">
                <a:solidFill>
                  <a:srgbClr val="181818"/>
                </a:solidFill>
                <a:latin typeface="Lucida Sans"/>
                <a:cs typeface="Lucida Sans"/>
              </a:rPr>
              <a:t>in,</a:t>
            </a:r>
            <a:r>
              <a:rPr dirty="0" sz="1400" spc="2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placerat</a:t>
            </a:r>
            <a:r>
              <a:rPr dirty="0" sz="1400" spc="3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quam.</a:t>
            </a:r>
            <a:r>
              <a:rPr dirty="0" sz="1400" spc="3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Vestibulum</a:t>
            </a:r>
            <a:r>
              <a:rPr dirty="0" sz="1400" spc="2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sodales risus</a:t>
            </a:r>
            <a:r>
              <a:rPr dirty="0" sz="1400" spc="7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eros,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non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tincidunt</a:t>
            </a:r>
            <a:r>
              <a:rPr dirty="0" sz="1400" spc="7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metus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vulputate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sit</a:t>
            </a:r>
            <a:r>
              <a:rPr dirty="0" sz="1400" spc="7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amet.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Suspendisse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i="1">
                <a:solidFill>
                  <a:srgbClr val="181818"/>
                </a:solidFill>
                <a:latin typeface="Lucida Sans"/>
                <a:cs typeface="Lucida Sans"/>
              </a:rPr>
              <a:t>non</a:t>
            </a:r>
            <a:r>
              <a:rPr dirty="0" sz="1400" spc="7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1400" spc="-10" i="1">
                <a:solidFill>
                  <a:srgbClr val="181818"/>
                </a:solidFill>
                <a:latin typeface="Lucida Sans"/>
                <a:cs typeface="Lucida Sans"/>
              </a:rPr>
              <a:t>blandit tellus.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951509" y="7093215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1124844" y="7207578"/>
            <a:ext cx="16192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951509" y="776084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1122909" y="7875208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16691852" y="96529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85" y="0"/>
                </a:moveTo>
                <a:lnTo>
                  <a:pt x="0" y="14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397" y="4605759"/>
            <a:ext cx="123825" cy="12382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397" y="5548734"/>
            <a:ext cx="123825" cy="12382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397" y="6491709"/>
            <a:ext cx="123825" cy="12382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5397" y="7434684"/>
            <a:ext cx="123825" cy="123824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13637420" y="0"/>
            <a:ext cx="4650740" cy="1359535"/>
          </a:xfrm>
          <a:custGeom>
            <a:avLst/>
            <a:gdLst/>
            <a:ahLst/>
            <a:cxnLst/>
            <a:rect l="l" t="t" r="r" b="b"/>
            <a:pathLst>
              <a:path w="4650740" h="1359535">
                <a:moveTo>
                  <a:pt x="3245655" y="1349046"/>
                </a:moveTo>
                <a:lnTo>
                  <a:pt x="3285215" y="1351607"/>
                </a:lnTo>
                <a:lnTo>
                  <a:pt x="3332992" y="1354287"/>
                </a:lnTo>
                <a:lnTo>
                  <a:pt x="3380876" y="1356559"/>
                </a:lnTo>
                <a:lnTo>
                  <a:pt x="3428867" y="1358422"/>
                </a:lnTo>
                <a:lnTo>
                  <a:pt x="3455190" y="1359216"/>
                </a:lnTo>
              </a:path>
              <a:path w="4650740" h="1359535">
                <a:moveTo>
                  <a:pt x="3788522" y="1359216"/>
                </a:moveTo>
                <a:lnTo>
                  <a:pt x="3814845" y="1358422"/>
                </a:lnTo>
                <a:lnTo>
                  <a:pt x="3862836" y="1356559"/>
                </a:lnTo>
                <a:lnTo>
                  <a:pt x="3910720" y="1354287"/>
                </a:lnTo>
                <a:lnTo>
                  <a:pt x="3958497" y="1351607"/>
                </a:lnTo>
                <a:lnTo>
                  <a:pt x="3998057" y="1349046"/>
                </a:lnTo>
              </a:path>
              <a:path w="4650740" h="1359535">
                <a:moveTo>
                  <a:pt x="3090188" y="1336346"/>
                </a:moveTo>
                <a:lnTo>
                  <a:pt x="3095220" y="1336846"/>
                </a:lnTo>
                <a:lnTo>
                  <a:pt x="3142549" y="1341139"/>
                </a:lnTo>
                <a:lnTo>
                  <a:pt x="3189992" y="1345032"/>
                </a:lnTo>
                <a:lnTo>
                  <a:pt x="3237548" y="1348521"/>
                </a:lnTo>
                <a:lnTo>
                  <a:pt x="3245655" y="1349046"/>
                </a:lnTo>
              </a:path>
              <a:path w="4650740" h="1359535">
                <a:moveTo>
                  <a:pt x="3998057" y="1349046"/>
                </a:moveTo>
                <a:lnTo>
                  <a:pt x="4006164" y="1348521"/>
                </a:lnTo>
                <a:lnTo>
                  <a:pt x="4053720" y="1345032"/>
                </a:lnTo>
                <a:lnTo>
                  <a:pt x="4101163" y="1341139"/>
                </a:lnTo>
                <a:lnTo>
                  <a:pt x="4148492" y="1336846"/>
                </a:lnTo>
                <a:lnTo>
                  <a:pt x="4153524" y="1336346"/>
                </a:lnTo>
              </a:path>
              <a:path w="4650740" h="1359535">
                <a:moveTo>
                  <a:pt x="2971638" y="1323646"/>
                </a:moveTo>
                <a:lnTo>
                  <a:pt x="3000914" y="1327065"/>
                </a:lnTo>
                <a:lnTo>
                  <a:pt x="3048008" y="1332154"/>
                </a:lnTo>
                <a:lnTo>
                  <a:pt x="3090188" y="1336346"/>
                </a:lnTo>
              </a:path>
              <a:path w="4650740" h="1359535">
                <a:moveTo>
                  <a:pt x="4153524" y="1336346"/>
                </a:moveTo>
                <a:lnTo>
                  <a:pt x="4195704" y="1332154"/>
                </a:lnTo>
                <a:lnTo>
                  <a:pt x="4242798" y="1327065"/>
                </a:lnTo>
                <a:lnTo>
                  <a:pt x="4272074" y="1323646"/>
                </a:lnTo>
              </a:path>
              <a:path w="4650740" h="1359535">
                <a:moveTo>
                  <a:pt x="2871661" y="1310946"/>
                </a:moveTo>
                <a:lnTo>
                  <a:pt x="2907087" y="1315701"/>
                </a:lnTo>
                <a:lnTo>
                  <a:pt x="2953940" y="1321580"/>
                </a:lnTo>
                <a:lnTo>
                  <a:pt x="2971638" y="1323646"/>
                </a:lnTo>
              </a:path>
              <a:path w="4650740" h="1359535">
                <a:moveTo>
                  <a:pt x="4272074" y="1323646"/>
                </a:moveTo>
                <a:lnTo>
                  <a:pt x="4289772" y="1321580"/>
                </a:lnTo>
                <a:lnTo>
                  <a:pt x="4336625" y="1315701"/>
                </a:lnTo>
                <a:lnTo>
                  <a:pt x="4372051" y="1310946"/>
                </a:lnTo>
              </a:path>
              <a:path w="4650740" h="1359535">
                <a:moveTo>
                  <a:pt x="2783950" y="1298246"/>
                </a:moveTo>
                <a:lnTo>
                  <a:pt x="2813752" y="1302767"/>
                </a:lnTo>
                <a:lnTo>
                  <a:pt x="2860357" y="1309429"/>
                </a:lnTo>
                <a:lnTo>
                  <a:pt x="2871661" y="1310946"/>
                </a:lnTo>
              </a:path>
              <a:path w="4650740" h="1359535">
                <a:moveTo>
                  <a:pt x="4372051" y="1310946"/>
                </a:moveTo>
                <a:lnTo>
                  <a:pt x="4383355" y="1309429"/>
                </a:lnTo>
                <a:lnTo>
                  <a:pt x="4429960" y="1302767"/>
                </a:lnTo>
                <a:lnTo>
                  <a:pt x="4459762" y="1298246"/>
                </a:lnTo>
              </a:path>
              <a:path w="4650740" h="1359535">
                <a:moveTo>
                  <a:pt x="2631974" y="1272846"/>
                </a:moveTo>
                <a:lnTo>
                  <a:pt x="2674703" y="1280455"/>
                </a:lnTo>
                <a:lnTo>
                  <a:pt x="2720924" y="1288279"/>
                </a:lnTo>
                <a:lnTo>
                  <a:pt x="2767274" y="1295716"/>
                </a:lnTo>
                <a:lnTo>
                  <a:pt x="2783950" y="1298246"/>
                </a:lnTo>
              </a:path>
              <a:path w="4650740" h="1359535">
                <a:moveTo>
                  <a:pt x="4459762" y="1298246"/>
                </a:moveTo>
                <a:lnTo>
                  <a:pt x="4476438" y="1295716"/>
                </a:lnTo>
                <a:lnTo>
                  <a:pt x="4522788" y="1288279"/>
                </a:lnTo>
                <a:lnTo>
                  <a:pt x="4569009" y="1280455"/>
                </a:lnTo>
                <a:lnTo>
                  <a:pt x="4611738" y="1272846"/>
                </a:lnTo>
              </a:path>
              <a:path w="4650740" h="1359535">
                <a:moveTo>
                  <a:pt x="2501443" y="1247446"/>
                </a:moveTo>
                <a:lnTo>
                  <a:pt x="2536840" y="1254689"/>
                </a:lnTo>
                <a:lnTo>
                  <a:pt x="2582660" y="1263659"/>
                </a:lnTo>
                <a:lnTo>
                  <a:pt x="2628615" y="1272248"/>
                </a:lnTo>
                <a:lnTo>
                  <a:pt x="2631974" y="1272846"/>
                </a:lnTo>
              </a:path>
              <a:path w="4650740" h="1359535">
                <a:moveTo>
                  <a:pt x="4611738" y="1272846"/>
                </a:moveTo>
                <a:lnTo>
                  <a:pt x="4615097" y="1272248"/>
                </a:lnTo>
                <a:lnTo>
                  <a:pt x="4650579" y="1265617"/>
                </a:lnTo>
              </a:path>
              <a:path w="4650740" h="1359535">
                <a:moveTo>
                  <a:pt x="0" y="0"/>
                </a:moveTo>
                <a:lnTo>
                  <a:pt x="30725" y="26752"/>
                </a:lnTo>
                <a:lnTo>
                  <a:pt x="64845" y="55976"/>
                </a:lnTo>
                <a:lnTo>
                  <a:pt x="99206" y="84925"/>
                </a:lnTo>
                <a:lnTo>
                  <a:pt x="133805" y="113597"/>
                </a:lnTo>
                <a:lnTo>
                  <a:pt x="168642" y="141992"/>
                </a:lnTo>
                <a:lnTo>
                  <a:pt x="203715" y="170106"/>
                </a:lnTo>
                <a:lnTo>
                  <a:pt x="239021" y="197939"/>
                </a:lnTo>
                <a:lnTo>
                  <a:pt x="274559" y="225489"/>
                </a:lnTo>
                <a:lnTo>
                  <a:pt x="310328" y="252754"/>
                </a:lnTo>
                <a:lnTo>
                  <a:pt x="346326" y="279732"/>
                </a:lnTo>
                <a:lnTo>
                  <a:pt x="382550" y="306422"/>
                </a:lnTo>
                <a:lnTo>
                  <a:pt x="418888" y="332930"/>
                </a:lnTo>
                <a:lnTo>
                  <a:pt x="455674" y="358930"/>
                </a:lnTo>
                <a:lnTo>
                  <a:pt x="492570" y="384744"/>
                </a:lnTo>
                <a:lnTo>
                  <a:pt x="529685" y="410264"/>
                </a:lnTo>
                <a:lnTo>
                  <a:pt x="567020" y="435486"/>
                </a:lnTo>
                <a:lnTo>
                  <a:pt x="604571" y="460410"/>
                </a:lnTo>
                <a:lnTo>
                  <a:pt x="642337" y="485034"/>
                </a:lnTo>
                <a:lnTo>
                  <a:pt x="680317" y="509356"/>
                </a:lnTo>
                <a:lnTo>
                  <a:pt x="718508" y="533374"/>
                </a:lnTo>
                <a:lnTo>
                  <a:pt x="756909" y="557086"/>
                </a:lnTo>
                <a:lnTo>
                  <a:pt x="795519" y="580492"/>
                </a:lnTo>
                <a:lnTo>
                  <a:pt x="834335" y="603588"/>
                </a:lnTo>
                <a:lnTo>
                  <a:pt x="873356" y="626375"/>
                </a:lnTo>
                <a:lnTo>
                  <a:pt x="912580" y="648849"/>
                </a:lnTo>
                <a:lnTo>
                  <a:pt x="952006" y="671009"/>
                </a:lnTo>
                <a:lnTo>
                  <a:pt x="991632" y="692853"/>
                </a:lnTo>
                <a:lnTo>
                  <a:pt x="1031455" y="714380"/>
                </a:lnTo>
                <a:lnTo>
                  <a:pt x="1071476" y="735589"/>
                </a:lnTo>
                <a:lnTo>
                  <a:pt x="1111690" y="756476"/>
                </a:lnTo>
                <a:lnTo>
                  <a:pt x="1152098" y="777041"/>
                </a:lnTo>
                <a:lnTo>
                  <a:pt x="1192697" y="797282"/>
                </a:lnTo>
                <a:lnTo>
                  <a:pt x="1233485" y="817197"/>
                </a:lnTo>
                <a:lnTo>
                  <a:pt x="1274462" y="836785"/>
                </a:lnTo>
                <a:lnTo>
                  <a:pt x="1315624" y="856043"/>
                </a:lnTo>
                <a:lnTo>
                  <a:pt x="1356971" y="874970"/>
                </a:lnTo>
                <a:lnTo>
                  <a:pt x="1398501" y="893565"/>
                </a:lnTo>
                <a:lnTo>
                  <a:pt x="1440212" y="911825"/>
                </a:lnTo>
                <a:lnTo>
                  <a:pt x="1482102" y="929750"/>
                </a:lnTo>
                <a:lnTo>
                  <a:pt x="1524170" y="947336"/>
                </a:lnTo>
                <a:lnTo>
                  <a:pt x="1566413" y="964583"/>
                </a:lnTo>
                <a:lnTo>
                  <a:pt x="1608831" y="981489"/>
                </a:lnTo>
                <a:lnTo>
                  <a:pt x="1651422" y="998052"/>
                </a:lnTo>
                <a:lnTo>
                  <a:pt x="1694183" y="1014271"/>
                </a:lnTo>
                <a:lnTo>
                  <a:pt x="1737114" y="1030143"/>
                </a:lnTo>
                <a:lnTo>
                  <a:pt x="1780211" y="1045667"/>
                </a:lnTo>
                <a:lnTo>
                  <a:pt x="1823475" y="1060842"/>
                </a:lnTo>
                <a:lnTo>
                  <a:pt x="1866903" y="1075665"/>
                </a:lnTo>
                <a:lnTo>
                  <a:pt x="1910492" y="1090135"/>
                </a:lnTo>
                <a:lnTo>
                  <a:pt x="1954243" y="1104251"/>
                </a:lnTo>
                <a:lnTo>
                  <a:pt x="1998152" y="1118009"/>
                </a:lnTo>
                <a:lnTo>
                  <a:pt x="2042219" y="1131410"/>
                </a:lnTo>
                <a:lnTo>
                  <a:pt x="2086441" y="1144451"/>
                </a:lnTo>
                <a:lnTo>
                  <a:pt x="2130817" y="1157130"/>
                </a:lnTo>
                <a:lnTo>
                  <a:pt x="2175345" y="1169446"/>
                </a:lnTo>
                <a:lnTo>
                  <a:pt x="2220023" y="1181397"/>
                </a:lnTo>
                <a:lnTo>
                  <a:pt x="2264850" y="1192981"/>
                </a:lnTo>
                <a:lnTo>
                  <a:pt x="2309824" y="1204197"/>
                </a:lnTo>
                <a:lnTo>
                  <a:pt x="2354944" y="1215042"/>
                </a:lnTo>
                <a:lnTo>
                  <a:pt x="2400207" y="1225516"/>
                </a:lnTo>
                <a:lnTo>
                  <a:pt x="2445611" y="1235616"/>
                </a:lnTo>
                <a:lnTo>
                  <a:pt x="2491156" y="1245341"/>
                </a:lnTo>
                <a:lnTo>
                  <a:pt x="2501443" y="1247446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719797" y="1623682"/>
            <a:ext cx="13054965" cy="6081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800" spc="345" b="1">
                <a:solidFill>
                  <a:srgbClr val="181818"/>
                </a:solidFill>
                <a:latin typeface="Trebuchet MS"/>
                <a:cs typeface="Trebuchet MS"/>
              </a:rPr>
              <a:t>Guidance</a:t>
            </a:r>
            <a:r>
              <a:rPr dirty="0" sz="6800" spc="-6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6800" b="1">
                <a:solidFill>
                  <a:srgbClr val="181818"/>
                </a:solidFill>
                <a:latin typeface="Trebuchet MS"/>
                <a:cs typeface="Trebuchet MS"/>
              </a:rPr>
              <a:t>&amp;</a:t>
            </a:r>
            <a:r>
              <a:rPr dirty="0" sz="6800" spc="-5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6800" spc="355" b="1">
                <a:solidFill>
                  <a:srgbClr val="181818"/>
                </a:solidFill>
                <a:latin typeface="Trebuchet MS"/>
                <a:cs typeface="Trebuchet MS"/>
              </a:rPr>
              <a:t>Resources</a:t>
            </a:r>
            <a:endParaRPr sz="6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220"/>
              </a:spcBef>
            </a:pPr>
            <a:r>
              <a:rPr dirty="0" sz="3000" spc="120" b="1">
                <a:solidFill>
                  <a:srgbClr val="181818"/>
                </a:solidFill>
                <a:latin typeface="Trebuchet MS"/>
                <a:cs typeface="Trebuchet MS"/>
              </a:rPr>
              <a:t>In-</a:t>
            </a:r>
            <a:r>
              <a:rPr dirty="0" sz="3000" spc="175" b="1">
                <a:solidFill>
                  <a:srgbClr val="181818"/>
                </a:solidFill>
                <a:latin typeface="Trebuchet MS"/>
                <a:cs typeface="Trebuchet MS"/>
              </a:rPr>
              <a:t>Depth</a:t>
            </a:r>
            <a:r>
              <a:rPr dirty="0" sz="3000" spc="2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135" b="1">
                <a:solidFill>
                  <a:srgbClr val="181818"/>
                </a:solidFill>
                <a:latin typeface="Trebuchet MS"/>
                <a:cs typeface="Trebuchet MS"/>
              </a:rPr>
              <a:t>Explanations</a:t>
            </a:r>
            <a:r>
              <a:rPr dirty="0" sz="3000" spc="2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155" b="1">
                <a:solidFill>
                  <a:srgbClr val="181818"/>
                </a:solidFill>
                <a:latin typeface="Trebuchet MS"/>
                <a:cs typeface="Trebuchet MS"/>
              </a:rPr>
              <a:t>of</a:t>
            </a:r>
            <a:r>
              <a:rPr dirty="0" sz="3000" spc="2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114" b="1">
                <a:solidFill>
                  <a:srgbClr val="181818"/>
                </a:solidFill>
                <a:latin typeface="Trebuchet MS"/>
                <a:cs typeface="Trebuchet MS"/>
              </a:rPr>
              <a:t>Protection</a:t>
            </a:r>
            <a:r>
              <a:rPr dirty="0" sz="3000" spc="2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000" spc="120" b="1">
                <a:solidFill>
                  <a:srgbClr val="181818"/>
                </a:solidFill>
                <a:latin typeface="Trebuchet MS"/>
                <a:cs typeface="Trebuchet MS"/>
              </a:rPr>
              <a:t>Levels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3000">
              <a:latin typeface="Trebuchet MS"/>
              <a:cs typeface="Trebuchet MS"/>
            </a:endParaRPr>
          </a:p>
          <a:p>
            <a:pPr marL="659765">
              <a:lnSpc>
                <a:spcPct val="100000"/>
              </a:lnSpc>
            </a:pPr>
            <a:r>
              <a:rPr dirty="0" u="heavy" sz="3000" spc="38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UCOP</a:t>
            </a:r>
            <a:r>
              <a:rPr dirty="0" u="heavy" sz="3000" spc="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3000" spc="2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Systemwide</a:t>
            </a:r>
            <a:r>
              <a:rPr dirty="0" u="heavy" sz="3000" spc="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3000" spc="13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Information</a:t>
            </a:r>
            <a:r>
              <a:rPr dirty="0" u="heavy" sz="3000" spc="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3000" spc="9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Security</a:t>
            </a:r>
            <a:r>
              <a:rPr dirty="0" u="heavy" sz="3000" spc="-1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  </a:t>
            </a:r>
            <a:r>
              <a:rPr dirty="0" u="heavy" sz="3000" spc="1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-</a:t>
            </a:r>
            <a:r>
              <a:rPr dirty="0" u="heavy" sz="3000" spc="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3000" spc="14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Protection</a:t>
            </a:r>
            <a:r>
              <a:rPr dirty="0" u="heavy" sz="3000" spc="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3000" spc="15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</a:rPr>
              <a:t>Levels</a:t>
            </a:r>
            <a:endParaRPr sz="3000">
              <a:latin typeface="Trebuchet MS"/>
              <a:cs typeface="Trebuchet MS"/>
            </a:endParaRPr>
          </a:p>
          <a:p>
            <a:pPr marL="659765" marR="5080">
              <a:lnSpc>
                <a:spcPts val="7430"/>
              </a:lnSpc>
              <a:spcBef>
                <a:spcPts val="880"/>
              </a:spcBef>
            </a:pPr>
            <a:r>
              <a:rPr dirty="0" u="heavy" sz="3000" spc="40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UCD</a:t>
            </a:r>
            <a:r>
              <a:rPr dirty="0" u="heavy" sz="3000" spc="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 </a:t>
            </a:r>
            <a:r>
              <a:rPr dirty="0" u="heavy" sz="3000" spc="13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Information</a:t>
            </a:r>
            <a:r>
              <a:rPr dirty="0" u="heavy" sz="3000" spc="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 </a:t>
            </a:r>
            <a:r>
              <a:rPr dirty="0" u="heavy" sz="3000" spc="21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and</a:t>
            </a:r>
            <a:r>
              <a:rPr dirty="0" u="heavy" sz="3000" spc="1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 </a:t>
            </a:r>
            <a:r>
              <a:rPr dirty="0" u="heavy" sz="3000" spc="15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Educational</a:t>
            </a:r>
            <a:r>
              <a:rPr dirty="0" u="heavy" sz="3000" spc="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 </a:t>
            </a:r>
            <a:r>
              <a:rPr dirty="0" u="heavy" sz="3000" spc="16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Technolo</a:t>
            </a:r>
            <a:r>
              <a:rPr dirty="0" u="none" sz="3000" spc="165">
                <a:solidFill>
                  <a:srgbClr val="181818"/>
                </a:solidFill>
                <a:latin typeface="Trebuchet MS"/>
                <a:cs typeface="Trebuchet MS"/>
                <a:hlinkClick r:id="rId4"/>
              </a:rPr>
              <a:t>gy</a:t>
            </a:r>
            <a:r>
              <a:rPr dirty="0" u="heavy" sz="3000" spc="-5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  </a:t>
            </a:r>
            <a:r>
              <a:rPr dirty="0" u="heavy" sz="3000" spc="1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-</a:t>
            </a:r>
            <a:r>
              <a:rPr dirty="0" u="heavy" sz="3000" spc="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 </a:t>
            </a:r>
            <a:r>
              <a:rPr dirty="0" u="heavy" sz="3000" spc="14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Protection</a:t>
            </a:r>
            <a:r>
              <a:rPr dirty="0" u="heavy" sz="3000" spc="1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 </a:t>
            </a:r>
            <a:r>
              <a:rPr dirty="0" u="heavy" sz="3000" spc="14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4"/>
              </a:rPr>
              <a:t>Levels</a:t>
            </a:r>
            <a:r>
              <a:rPr dirty="0" u="none" sz="3000" spc="145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u="heavy" sz="3000" spc="24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UCI</a:t>
            </a:r>
            <a:r>
              <a:rPr dirty="0" u="heavy" sz="3000" spc="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 </a:t>
            </a:r>
            <a:r>
              <a:rPr dirty="0" u="heavy" sz="3000" spc="13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Information</a:t>
            </a:r>
            <a:r>
              <a:rPr dirty="0" u="heavy" sz="3000" spc="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 </a:t>
            </a:r>
            <a:r>
              <a:rPr dirty="0" u="heavy" sz="3000" spc="9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Security</a:t>
            </a:r>
            <a:r>
              <a:rPr dirty="0" u="heavy" sz="3000" spc="-1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  </a:t>
            </a:r>
            <a:r>
              <a:rPr dirty="0" u="heavy" sz="3000" spc="1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-</a:t>
            </a:r>
            <a:r>
              <a:rPr dirty="0" u="heavy" sz="3000" spc="1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 </a:t>
            </a:r>
            <a:r>
              <a:rPr dirty="0" u="heavy" sz="3000" spc="14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Protection</a:t>
            </a:r>
            <a:r>
              <a:rPr dirty="0" u="heavy" sz="3000" spc="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 </a:t>
            </a:r>
            <a:r>
              <a:rPr dirty="0" u="heavy" sz="3000" spc="15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5"/>
              </a:rPr>
              <a:t>Levels</a:t>
            </a:r>
            <a:endParaRPr sz="3000">
              <a:latin typeface="Trebuchet MS"/>
              <a:cs typeface="Trebuchet MS"/>
            </a:endParaRPr>
          </a:p>
          <a:p>
            <a:pPr marL="659765">
              <a:lnSpc>
                <a:spcPct val="100000"/>
              </a:lnSpc>
              <a:spcBef>
                <a:spcPts val="2935"/>
              </a:spcBef>
            </a:pPr>
            <a:r>
              <a:rPr dirty="0" u="heavy" sz="3000" spc="36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UC</a:t>
            </a:r>
            <a:r>
              <a:rPr dirty="0" u="heavy" sz="3000" spc="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 </a:t>
            </a:r>
            <a:r>
              <a:rPr dirty="0" u="heavy" sz="3000" spc="8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Berkeley</a:t>
            </a:r>
            <a:r>
              <a:rPr dirty="0" u="heavy" sz="3000" spc="-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  </a:t>
            </a:r>
            <a:r>
              <a:rPr dirty="0" u="heavy" sz="3000" spc="13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Information</a:t>
            </a:r>
            <a:r>
              <a:rPr dirty="0" u="heavy" sz="3000" spc="1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 </a:t>
            </a:r>
            <a:r>
              <a:rPr dirty="0" u="heavy" sz="3000" spc="9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Security</a:t>
            </a:r>
            <a:r>
              <a:rPr dirty="0" u="heavy" sz="3000" spc="-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  </a:t>
            </a:r>
            <a:r>
              <a:rPr dirty="0" u="heavy" sz="3000" spc="1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Office</a:t>
            </a:r>
            <a:r>
              <a:rPr dirty="0" u="heavy" sz="3000" spc="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 </a:t>
            </a:r>
            <a:r>
              <a:rPr dirty="0" u="heavy" sz="3000" spc="12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-</a:t>
            </a:r>
            <a:r>
              <a:rPr dirty="0" u="heavy" sz="3000" spc="1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 </a:t>
            </a:r>
            <a:r>
              <a:rPr dirty="0" u="heavy" sz="3000" spc="14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Protection</a:t>
            </a:r>
            <a:r>
              <a:rPr dirty="0" u="heavy" sz="3000" spc="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 </a:t>
            </a:r>
            <a:r>
              <a:rPr dirty="0" u="heavy" sz="3000" spc="155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  <a:latin typeface="Trebuchet MS"/>
                <a:cs typeface="Trebuchet MS"/>
                <a:hlinkClick r:id="rId6"/>
              </a:rPr>
              <a:t>Levels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9797" y="423533"/>
            <a:ext cx="9872980" cy="1061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800" spc="665"/>
              <a:t>UC</a:t>
            </a:r>
            <a:r>
              <a:rPr dirty="0" sz="6800"/>
              <a:t> </a:t>
            </a:r>
            <a:r>
              <a:rPr dirty="0" sz="6800" spc="275"/>
              <a:t>Protection</a:t>
            </a:r>
            <a:r>
              <a:rPr dirty="0" sz="6800"/>
              <a:t> </a:t>
            </a:r>
            <a:r>
              <a:rPr dirty="0" sz="6800" spc="305"/>
              <a:t>Levels</a:t>
            </a:r>
            <a:r>
              <a:rPr dirty="0" sz="6800" spc="5"/>
              <a:t> </a:t>
            </a:r>
            <a:r>
              <a:rPr dirty="0" sz="6800" spc="200"/>
              <a:t>-</a:t>
            </a:r>
            <a:endParaRPr sz="6800"/>
          </a:p>
        </p:txBody>
      </p:sp>
      <p:sp>
        <p:nvSpPr>
          <p:cNvPr id="9" name="object 9" descr=""/>
          <p:cNvSpPr/>
          <p:nvPr/>
        </p:nvSpPr>
        <p:spPr>
          <a:xfrm>
            <a:off x="13339057" y="8049342"/>
            <a:ext cx="1402080" cy="2237740"/>
          </a:xfrm>
          <a:custGeom>
            <a:avLst/>
            <a:gdLst/>
            <a:ahLst/>
            <a:cxnLst/>
            <a:rect l="l" t="t" r="r" b="b"/>
            <a:pathLst>
              <a:path w="1402080" h="2237740">
                <a:moveTo>
                  <a:pt x="462362" y="2237656"/>
                </a:moveTo>
                <a:lnTo>
                  <a:pt x="312990" y="2237656"/>
                </a:lnTo>
                <a:lnTo>
                  <a:pt x="312990" y="1297085"/>
                </a:lnTo>
                <a:lnTo>
                  <a:pt x="74637" y="1297085"/>
                </a:lnTo>
                <a:lnTo>
                  <a:pt x="37695" y="1287300"/>
                </a:lnTo>
                <a:lnTo>
                  <a:pt x="10454" y="1260520"/>
                </a:lnTo>
                <a:lnTo>
                  <a:pt x="0" y="1223748"/>
                </a:lnTo>
                <a:lnTo>
                  <a:pt x="2084" y="1204738"/>
                </a:lnTo>
                <a:lnTo>
                  <a:pt x="635171" y="38898"/>
                </a:lnTo>
                <a:lnTo>
                  <a:pt x="662619" y="10441"/>
                </a:lnTo>
                <a:lnTo>
                  <a:pt x="700716" y="0"/>
                </a:lnTo>
                <a:lnTo>
                  <a:pt x="720552" y="2700"/>
                </a:lnTo>
                <a:lnTo>
                  <a:pt x="738763" y="10441"/>
                </a:lnTo>
                <a:lnTo>
                  <a:pt x="754312" y="22687"/>
                </a:lnTo>
                <a:lnTo>
                  <a:pt x="766260" y="38898"/>
                </a:lnTo>
                <a:lnTo>
                  <a:pt x="870872" y="230671"/>
                </a:lnTo>
                <a:lnTo>
                  <a:pt x="700716" y="230671"/>
                </a:lnTo>
                <a:lnTo>
                  <a:pt x="200475" y="1147713"/>
                </a:lnTo>
                <a:lnTo>
                  <a:pt x="387676" y="1147713"/>
                </a:lnTo>
                <a:lnTo>
                  <a:pt x="416741" y="1153585"/>
                </a:lnTo>
                <a:lnTo>
                  <a:pt x="440482" y="1169594"/>
                </a:lnTo>
                <a:lnTo>
                  <a:pt x="456491" y="1193335"/>
                </a:lnTo>
                <a:lnTo>
                  <a:pt x="462362" y="1222399"/>
                </a:lnTo>
                <a:lnTo>
                  <a:pt x="462362" y="2237656"/>
                </a:lnTo>
                <a:close/>
              </a:path>
              <a:path w="1402080" h="2237740">
                <a:moveTo>
                  <a:pt x="1088441" y="2237656"/>
                </a:moveTo>
                <a:lnTo>
                  <a:pt x="939069" y="2237656"/>
                </a:lnTo>
                <a:lnTo>
                  <a:pt x="939069" y="1222399"/>
                </a:lnTo>
                <a:lnTo>
                  <a:pt x="944940" y="1193335"/>
                </a:lnTo>
                <a:lnTo>
                  <a:pt x="960950" y="1169594"/>
                </a:lnTo>
                <a:lnTo>
                  <a:pt x="984690" y="1153585"/>
                </a:lnTo>
                <a:lnTo>
                  <a:pt x="1013755" y="1147713"/>
                </a:lnTo>
                <a:lnTo>
                  <a:pt x="1200956" y="1147713"/>
                </a:lnTo>
                <a:lnTo>
                  <a:pt x="700716" y="230671"/>
                </a:lnTo>
                <a:lnTo>
                  <a:pt x="870872" y="230671"/>
                </a:lnTo>
                <a:lnTo>
                  <a:pt x="1392339" y="1186612"/>
                </a:lnTo>
                <a:lnTo>
                  <a:pt x="1399360" y="1204738"/>
                </a:lnTo>
                <a:lnTo>
                  <a:pt x="1401468" y="1223748"/>
                </a:lnTo>
                <a:lnTo>
                  <a:pt x="1398671" y="1242668"/>
                </a:lnTo>
                <a:lnTo>
                  <a:pt x="1378993" y="1275792"/>
                </a:lnTo>
                <a:lnTo>
                  <a:pt x="1326794" y="1297085"/>
                </a:lnTo>
                <a:lnTo>
                  <a:pt x="1088441" y="1297085"/>
                </a:lnTo>
                <a:lnTo>
                  <a:pt x="1088441" y="2237656"/>
                </a:lnTo>
                <a:close/>
              </a:path>
            </a:pathLst>
          </a:custGeom>
          <a:solidFill>
            <a:srgbClr val="FF0000">
              <a:alpha val="21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4930218" y="7214668"/>
            <a:ext cx="1402080" cy="3072765"/>
          </a:xfrm>
          <a:custGeom>
            <a:avLst/>
            <a:gdLst/>
            <a:ahLst/>
            <a:cxnLst/>
            <a:rect l="l" t="t" r="r" b="b"/>
            <a:pathLst>
              <a:path w="1402080" h="3072765">
                <a:moveTo>
                  <a:pt x="462362" y="3072331"/>
                </a:moveTo>
                <a:lnTo>
                  <a:pt x="312990" y="3072331"/>
                </a:lnTo>
                <a:lnTo>
                  <a:pt x="312990" y="1297085"/>
                </a:lnTo>
                <a:lnTo>
                  <a:pt x="74637" y="1297085"/>
                </a:lnTo>
                <a:lnTo>
                  <a:pt x="37695" y="1287300"/>
                </a:lnTo>
                <a:lnTo>
                  <a:pt x="10454" y="1260520"/>
                </a:lnTo>
                <a:lnTo>
                  <a:pt x="0" y="1223749"/>
                </a:lnTo>
                <a:lnTo>
                  <a:pt x="2084" y="1204738"/>
                </a:lnTo>
                <a:lnTo>
                  <a:pt x="635171" y="38898"/>
                </a:lnTo>
                <a:lnTo>
                  <a:pt x="662619" y="10441"/>
                </a:lnTo>
                <a:lnTo>
                  <a:pt x="700716" y="0"/>
                </a:lnTo>
                <a:lnTo>
                  <a:pt x="720552" y="2700"/>
                </a:lnTo>
                <a:lnTo>
                  <a:pt x="738763" y="10441"/>
                </a:lnTo>
                <a:lnTo>
                  <a:pt x="754312" y="22687"/>
                </a:lnTo>
                <a:lnTo>
                  <a:pt x="766260" y="38898"/>
                </a:lnTo>
                <a:lnTo>
                  <a:pt x="870872" y="230670"/>
                </a:lnTo>
                <a:lnTo>
                  <a:pt x="700715" y="230670"/>
                </a:lnTo>
                <a:lnTo>
                  <a:pt x="200475" y="1147713"/>
                </a:lnTo>
                <a:lnTo>
                  <a:pt x="387676" y="1147713"/>
                </a:lnTo>
                <a:lnTo>
                  <a:pt x="416741" y="1153584"/>
                </a:lnTo>
                <a:lnTo>
                  <a:pt x="440481" y="1169594"/>
                </a:lnTo>
                <a:lnTo>
                  <a:pt x="456491" y="1193334"/>
                </a:lnTo>
                <a:lnTo>
                  <a:pt x="462362" y="1222399"/>
                </a:lnTo>
                <a:lnTo>
                  <a:pt x="462362" y="3072331"/>
                </a:lnTo>
                <a:close/>
              </a:path>
              <a:path w="1402080" h="3072765">
                <a:moveTo>
                  <a:pt x="1088441" y="3072331"/>
                </a:moveTo>
                <a:lnTo>
                  <a:pt x="939069" y="3072331"/>
                </a:lnTo>
                <a:lnTo>
                  <a:pt x="939069" y="1222399"/>
                </a:lnTo>
                <a:lnTo>
                  <a:pt x="944940" y="1193334"/>
                </a:lnTo>
                <a:lnTo>
                  <a:pt x="960950" y="1169594"/>
                </a:lnTo>
                <a:lnTo>
                  <a:pt x="984690" y="1153584"/>
                </a:lnTo>
                <a:lnTo>
                  <a:pt x="1013755" y="1147713"/>
                </a:lnTo>
                <a:lnTo>
                  <a:pt x="1200956" y="1147713"/>
                </a:lnTo>
                <a:lnTo>
                  <a:pt x="700715" y="230670"/>
                </a:lnTo>
                <a:lnTo>
                  <a:pt x="870872" y="230670"/>
                </a:lnTo>
                <a:lnTo>
                  <a:pt x="1392339" y="1186612"/>
                </a:lnTo>
                <a:lnTo>
                  <a:pt x="1399361" y="1204738"/>
                </a:lnTo>
                <a:lnTo>
                  <a:pt x="1401468" y="1223749"/>
                </a:lnTo>
                <a:lnTo>
                  <a:pt x="1398671" y="1242668"/>
                </a:lnTo>
                <a:lnTo>
                  <a:pt x="1378993" y="1275793"/>
                </a:lnTo>
                <a:lnTo>
                  <a:pt x="1326794" y="1297085"/>
                </a:lnTo>
                <a:lnTo>
                  <a:pt x="1088441" y="1297085"/>
                </a:lnTo>
                <a:lnTo>
                  <a:pt x="1088441" y="3072331"/>
                </a:lnTo>
                <a:close/>
              </a:path>
            </a:pathLst>
          </a:custGeom>
          <a:solidFill>
            <a:srgbClr val="FF0000">
              <a:alpha val="21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6521380" y="6379960"/>
            <a:ext cx="1402080" cy="3907154"/>
          </a:xfrm>
          <a:custGeom>
            <a:avLst/>
            <a:gdLst/>
            <a:ahLst/>
            <a:cxnLst/>
            <a:rect l="l" t="t" r="r" b="b"/>
            <a:pathLst>
              <a:path w="1402080" h="3907154">
                <a:moveTo>
                  <a:pt x="462362" y="3907039"/>
                </a:moveTo>
                <a:lnTo>
                  <a:pt x="312990" y="3907039"/>
                </a:lnTo>
                <a:lnTo>
                  <a:pt x="312990" y="1297022"/>
                </a:lnTo>
                <a:lnTo>
                  <a:pt x="74637" y="1297022"/>
                </a:lnTo>
                <a:lnTo>
                  <a:pt x="37695" y="1287236"/>
                </a:lnTo>
                <a:lnTo>
                  <a:pt x="10454" y="1260457"/>
                </a:lnTo>
                <a:lnTo>
                  <a:pt x="0" y="1223685"/>
                </a:lnTo>
                <a:lnTo>
                  <a:pt x="2084" y="1204675"/>
                </a:lnTo>
                <a:lnTo>
                  <a:pt x="635171" y="38835"/>
                </a:lnTo>
                <a:lnTo>
                  <a:pt x="662619" y="10378"/>
                </a:lnTo>
                <a:lnTo>
                  <a:pt x="700715" y="0"/>
                </a:lnTo>
                <a:lnTo>
                  <a:pt x="720550" y="2636"/>
                </a:lnTo>
                <a:lnTo>
                  <a:pt x="738763" y="10378"/>
                </a:lnTo>
                <a:lnTo>
                  <a:pt x="754312" y="22624"/>
                </a:lnTo>
                <a:lnTo>
                  <a:pt x="766260" y="38835"/>
                </a:lnTo>
                <a:lnTo>
                  <a:pt x="870872" y="230607"/>
                </a:lnTo>
                <a:lnTo>
                  <a:pt x="700716" y="230607"/>
                </a:lnTo>
                <a:lnTo>
                  <a:pt x="200475" y="1147650"/>
                </a:lnTo>
                <a:lnTo>
                  <a:pt x="387676" y="1147650"/>
                </a:lnTo>
                <a:lnTo>
                  <a:pt x="416741" y="1153521"/>
                </a:lnTo>
                <a:lnTo>
                  <a:pt x="440482" y="1169530"/>
                </a:lnTo>
                <a:lnTo>
                  <a:pt x="456491" y="1193271"/>
                </a:lnTo>
                <a:lnTo>
                  <a:pt x="462362" y="1222336"/>
                </a:lnTo>
                <a:lnTo>
                  <a:pt x="462362" y="3907039"/>
                </a:lnTo>
                <a:close/>
              </a:path>
              <a:path w="1402080" h="3907154">
                <a:moveTo>
                  <a:pt x="1088440" y="3907039"/>
                </a:moveTo>
                <a:lnTo>
                  <a:pt x="939166" y="3907039"/>
                </a:lnTo>
                <a:lnTo>
                  <a:pt x="939166" y="1222336"/>
                </a:lnTo>
                <a:lnTo>
                  <a:pt x="945038" y="1193271"/>
                </a:lnTo>
                <a:lnTo>
                  <a:pt x="961047" y="1169530"/>
                </a:lnTo>
                <a:lnTo>
                  <a:pt x="984787" y="1153521"/>
                </a:lnTo>
                <a:lnTo>
                  <a:pt x="1013852" y="1147650"/>
                </a:lnTo>
                <a:lnTo>
                  <a:pt x="1201053" y="1147650"/>
                </a:lnTo>
                <a:lnTo>
                  <a:pt x="700716" y="230607"/>
                </a:lnTo>
                <a:lnTo>
                  <a:pt x="870872" y="230607"/>
                </a:lnTo>
                <a:lnTo>
                  <a:pt x="1392339" y="1186549"/>
                </a:lnTo>
                <a:lnTo>
                  <a:pt x="1399360" y="1204675"/>
                </a:lnTo>
                <a:lnTo>
                  <a:pt x="1401468" y="1223685"/>
                </a:lnTo>
                <a:lnTo>
                  <a:pt x="1398670" y="1242604"/>
                </a:lnTo>
                <a:lnTo>
                  <a:pt x="1378993" y="1275729"/>
                </a:lnTo>
                <a:lnTo>
                  <a:pt x="1326794" y="1297022"/>
                </a:lnTo>
                <a:lnTo>
                  <a:pt x="1088440" y="1297022"/>
                </a:lnTo>
                <a:lnTo>
                  <a:pt x="1088440" y="3907039"/>
                </a:lnTo>
                <a:close/>
              </a:path>
            </a:pathLst>
          </a:custGeom>
          <a:solidFill>
            <a:srgbClr val="FF0000">
              <a:alpha val="21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0" y="1571231"/>
            <a:ext cx="10855325" cy="66675"/>
          </a:xfrm>
          <a:custGeom>
            <a:avLst/>
            <a:gdLst/>
            <a:ahLst/>
            <a:cxnLst/>
            <a:rect l="l" t="t" r="r" b="b"/>
            <a:pathLst>
              <a:path w="10855325" h="66675">
                <a:moveTo>
                  <a:pt x="10854811" y="47624"/>
                </a:moveTo>
                <a:lnTo>
                  <a:pt x="0" y="66086"/>
                </a:lnTo>
                <a:lnTo>
                  <a:pt x="0" y="18461"/>
                </a:lnTo>
                <a:lnTo>
                  <a:pt x="10854730" y="0"/>
                </a:lnTo>
                <a:lnTo>
                  <a:pt x="10854811" y="47624"/>
                </a:lnTo>
                <a:close/>
              </a:path>
            </a:pathLst>
          </a:custGeom>
          <a:solidFill>
            <a:srgbClr val="F923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874933" y="9258299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4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4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0"/>
                </a:lnTo>
                <a:lnTo>
                  <a:pt x="942751" y="131078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4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4119" y="2356873"/>
            <a:ext cx="5857875" cy="686752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09274" y="2387596"/>
            <a:ext cx="4124324" cy="686752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76825" y="2387596"/>
            <a:ext cx="4086224" cy="38290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96496" rIns="0" bIns="0" rtlCol="0" vert="horz">
            <a:spAutoFit/>
          </a:bodyPr>
          <a:lstStyle/>
          <a:p>
            <a:pPr marL="633730">
              <a:lnSpc>
                <a:spcPct val="100000"/>
              </a:lnSpc>
              <a:spcBef>
                <a:spcPts val="100"/>
              </a:spcBef>
            </a:pPr>
            <a:r>
              <a:rPr dirty="0" spc="210"/>
              <a:t>Project</a:t>
            </a:r>
            <a:r>
              <a:rPr dirty="0" spc="20"/>
              <a:t> </a:t>
            </a:r>
            <a:r>
              <a:rPr dirty="0" spc="-1330"/>
              <a:t>1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13064125" y="6528838"/>
            <a:ext cx="3974465" cy="2052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60960">
              <a:lnSpc>
                <a:spcPct val="118800"/>
              </a:lnSpc>
              <a:spcBef>
                <a:spcPts val="95"/>
              </a:spcBef>
            </a:pPr>
            <a:r>
              <a:rPr dirty="0" sz="1400" spc="120">
                <a:latin typeface="Trebuchet MS"/>
                <a:cs typeface="Trebuchet MS"/>
              </a:rPr>
              <a:t>Lorem</a:t>
            </a:r>
            <a:r>
              <a:rPr dirty="0" sz="1400" spc="80">
                <a:latin typeface="Trebuchet MS"/>
                <a:cs typeface="Trebuchet MS"/>
              </a:rPr>
              <a:t> </a:t>
            </a:r>
            <a:r>
              <a:rPr dirty="0" sz="1400" spc="114">
                <a:latin typeface="Trebuchet MS"/>
                <a:cs typeface="Trebuchet MS"/>
              </a:rPr>
              <a:t>ipsum</a:t>
            </a:r>
            <a:r>
              <a:rPr dirty="0" sz="1400" spc="80">
                <a:latin typeface="Trebuchet MS"/>
                <a:cs typeface="Trebuchet MS"/>
              </a:rPr>
              <a:t> </a:t>
            </a:r>
            <a:r>
              <a:rPr dirty="0" sz="1400" spc="95">
                <a:latin typeface="Trebuchet MS"/>
                <a:cs typeface="Trebuchet MS"/>
              </a:rPr>
              <a:t>dolor</a:t>
            </a:r>
            <a:r>
              <a:rPr dirty="0" sz="1400" spc="8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sit</a:t>
            </a:r>
            <a:r>
              <a:rPr dirty="0" sz="1400" spc="8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amet,</a:t>
            </a:r>
            <a:r>
              <a:rPr dirty="0" sz="1400" spc="80">
                <a:latin typeface="Trebuchet MS"/>
                <a:cs typeface="Trebuchet MS"/>
              </a:rPr>
              <a:t> consectetur </a:t>
            </a:r>
            <a:r>
              <a:rPr dirty="0" sz="1400" spc="95">
                <a:latin typeface="Trebuchet MS"/>
                <a:cs typeface="Trebuchet MS"/>
              </a:rPr>
              <a:t>adipiscing</a:t>
            </a:r>
            <a:r>
              <a:rPr dirty="0" sz="1400" spc="45">
                <a:latin typeface="Trebuchet MS"/>
                <a:cs typeface="Trebuchet MS"/>
              </a:rPr>
              <a:t> </a:t>
            </a:r>
            <a:r>
              <a:rPr dirty="0" sz="1400" spc="-10">
                <a:latin typeface="Trebuchet MS"/>
                <a:cs typeface="Trebuchet MS"/>
              </a:rPr>
              <a:t>elit.</a:t>
            </a:r>
            <a:r>
              <a:rPr dirty="0" sz="1400" spc="50">
                <a:latin typeface="Trebuchet MS"/>
                <a:cs typeface="Trebuchet MS"/>
              </a:rPr>
              <a:t> </a:t>
            </a:r>
            <a:r>
              <a:rPr dirty="0" sz="1400" spc="100">
                <a:latin typeface="Trebuchet MS"/>
                <a:cs typeface="Trebuchet MS"/>
              </a:rPr>
              <a:t>Vestibulum</a:t>
            </a:r>
            <a:r>
              <a:rPr dirty="0" sz="1400" spc="50">
                <a:latin typeface="Trebuchet MS"/>
                <a:cs typeface="Trebuchet MS"/>
              </a:rPr>
              <a:t> </a:t>
            </a:r>
            <a:r>
              <a:rPr dirty="0" sz="1400" spc="55">
                <a:latin typeface="Trebuchet MS"/>
                <a:cs typeface="Trebuchet MS"/>
              </a:rPr>
              <a:t>eleifend</a:t>
            </a:r>
            <a:r>
              <a:rPr dirty="0" sz="1400" spc="4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tellus</a:t>
            </a:r>
            <a:r>
              <a:rPr dirty="0" sz="1400" spc="50">
                <a:latin typeface="Trebuchet MS"/>
                <a:cs typeface="Trebuchet MS"/>
              </a:rPr>
              <a:t> </a:t>
            </a:r>
            <a:r>
              <a:rPr dirty="0" sz="1400" spc="-25">
                <a:latin typeface="Trebuchet MS"/>
                <a:cs typeface="Trebuchet MS"/>
              </a:rPr>
              <a:t>et </a:t>
            </a:r>
            <a:r>
              <a:rPr dirty="0" sz="1400" spc="50">
                <a:latin typeface="Trebuchet MS"/>
                <a:cs typeface="Trebuchet MS"/>
              </a:rPr>
              <a:t>iaculis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iaculis.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 spc="114">
                <a:latin typeface="Trebuchet MS"/>
                <a:cs typeface="Trebuchet MS"/>
              </a:rPr>
              <a:t>Cras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 spc="100">
                <a:latin typeface="Trebuchet MS"/>
                <a:cs typeface="Trebuchet MS"/>
              </a:rPr>
              <a:t>ac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nisl</a:t>
            </a:r>
            <a:r>
              <a:rPr dirty="0" sz="1400" spc="70">
                <a:latin typeface="Trebuchet MS"/>
                <a:cs typeface="Trebuchet MS"/>
              </a:rPr>
              <a:t> id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 spc="80">
                <a:latin typeface="Trebuchet MS"/>
                <a:cs typeface="Trebuchet MS"/>
              </a:rPr>
              <a:t>est</a:t>
            </a:r>
            <a:r>
              <a:rPr dirty="0" sz="1400" spc="65">
                <a:latin typeface="Trebuchet MS"/>
                <a:cs typeface="Trebuchet MS"/>
              </a:rPr>
              <a:t> </a:t>
            </a:r>
            <a:r>
              <a:rPr dirty="0" sz="1400" spc="70">
                <a:latin typeface="Trebuchet MS"/>
                <a:cs typeface="Trebuchet MS"/>
              </a:rPr>
              <a:t>scelerisque </a:t>
            </a:r>
            <a:r>
              <a:rPr dirty="0" sz="1400" spc="80">
                <a:latin typeface="Trebuchet MS"/>
                <a:cs typeface="Trebuchet MS"/>
              </a:rPr>
              <a:t>pretium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 spc="55">
                <a:latin typeface="Trebuchet MS"/>
                <a:cs typeface="Trebuchet MS"/>
              </a:rPr>
              <a:t>vel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et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dui.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 spc="160">
                <a:latin typeface="Trebuchet MS"/>
                <a:cs typeface="Trebuchet MS"/>
              </a:rPr>
              <a:t>Sed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 spc="100">
                <a:latin typeface="Trebuchet MS"/>
                <a:cs typeface="Trebuchet MS"/>
              </a:rPr>
              <a:t>ac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 spc="85">
                <a:latin typeface="Trebuchet MS"/>
                <a:cs typeface="Trebuchet MS"/>
              </a:rPr>
              <a:t>arcu</a:t>
            </a:r>
            <a:r>
              <a:rPr dirty="0" sz="1400" spc="35">
                <a:latin typeface="Trebuchet MS"/>
                <a:cs typeface="Trebuchet MS"/>
              </a:rPr>
              <a:t> molestie, </a:t>
            </a:r>
            <a:r>
              <a:rPr dirty="0" sz="1400" spc="55">
                <a:latin typeface="Trebuchet MS"/>
                <a:cs typeface="Trebuchet MS"/>
              </a:rPr>
              <a:t>sollicitudin</a:t>
            </a:r>
            <a:r>
              <a:rPr dirty="0" sz="1400" spc="-5">
                <a:latin typeface="Trebuchet MS"/>
                <a:cs typeface="Trebuchet MS"/>
              </a:rPr>
              <a:t> </a:t>
            </a:r>
            <a:r>
              <a:rPr dirty="0" sz="1400" spc="100">
                <a:latin typeface="Trebuchet MS"/>
                <a:cs typeface="Trebuchet MS"/>
              </a:rPr>
              <a:t>diam</a:t>
            </a:r>
            <a:r>
              <a:rPr dirty="0" sz="1400">
                <a:latin typeface="Trebuchet MS"/>
                <a:cs typeface="Trebuchet MS"/>
              </a:rPr>
              <a:t> in, </a:t>
            </a:r>
            <a:r>
              <a:rPr dirty="0" sz="1400" spc="65">
                <a:latin typeface="Trebuchet MS"/>
                <a:cs typeface="Trebuchet MS"/>
              </a:rPr>
              <a:t>placerat</a:t>
            </a:r>
            <a:r>
              <a:rPr dirty="0" sz="1400">
                <a:latin typeface="Trebuchet MS"/>
                <a:cs typeface="Trebuchet MS"/>
              </a:rPr>
              <a:t> </a:t>
            </a:r>
            <a:r>
              <a:rPr dirty="0" sz="1400" spc="55">
                <a:latin typeface="Trebuchet MS"/>
                <a:cs typeface="Trebuchet MS"/>
              </a:rPr>
              <a:t>quam.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8800"/>
              </a:lnSpc>
            </a:pPr>
            <a:r>
              <a:rPr dirty="0" sz="1400" spc="100">
                <a:latin typeface="Trebuchet MS"/>
                <a:cs typeface="Trebuchet MS"/>
              </a:rPr>
              <a:t>Vestibulum</a:t>
            </a:r>
            <a:r>
              <a:rPr dirty="0" sz="1400" spc="55">
                <a:latin typeface="Trebuchet MS"/>
                <a:cs typeface="Trebuchet MS"/>
              </a:rPr>
              <a:t> </a:t>
            </a:r>
            <a:r>
              <a:rPr dirty="0" sz="1400" spc="105">
                <a:latin typeface="Trebuchet MS"/>
                <a:cs typeface="Trebuchet MS"/>
              </a:rPr>
              <a:t>sodales</a:t>
            </a:r>
            <a:r>
              <a:rPr dirty="0" sz="1400" spc="55">
                <a:latin typeface="Trebuchet MS"/>
                <a:cs typeface="Trebuchet MS"/>
              </a:rPr>
              <a:t> </a:t>
            </a:r>
            <a:r>
              <a:rPr dirty="0" sz="1400" spc="80">
                <a:latin typeface="Trebuchet MS"/>
                <a:cs typeface="Trebuchet MS"/>
              </a:rPr>
              <a:t>risus</a:t>
            </a:r>
            <a:r>
              <a:rPr dirty="0" sz="1400" spc="6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eros,</a:t>
            </a:r>
            <a:r>
              <a:rPr dirty="0" sz="1400" spc="55">
                <a:latin typeface="Trebuchet MS"/>
                <a:cs typeface="Trebuchet MS"/>
              </a:rPr>
              <a:t> </a:t>
            </a:r>
            <a:r>
              <a:rPr dirty="0" sz="1400" spc="130">
                <a:latin typeface="Trebuchet MS"/>
                <a:cs typeface="Trebuchet MS"/>
              </a:rPr>
              <a:t>non</a:t>
            </a:r>
            <a:r>
              <a:rPr dirty="0" sz="1400" spc="55">
                <a:latin typeface="Trebuchet MS"/>
                <a:cs typeface="Trebuchet MS"/>
              </a:rPr>
              <a:t> </a:t>
            </a:r>
            <a:r>
              <a:rPr dirty="0" sz="1400" spc="45">
                <a:latin typeface="Trebuchet MS"/>
                <a:cs typeface="Trebuchet MS"/>
              </a:rPr>
              <a:t>tincidunt </a:t>
            </a:r>
            <a:r>
              <a:rPr dirty="0" sz="1400" spc="105">
                <a:latin typeface="Trebuchet MS"/>
                <a:cs typeface="Trebuchet MS"/>
              </a:rPr>
              <a:t>metus</a:t>
            </a:r>
            <a:r>
              <a:rPr dirty="0" sz="1400" spc="90">
                <a:latin typeface="Trebuchet MS"/>
                <a:cs typeface="Trebuchet MS"/>
              </a:rPr>
              <a:t> </a:t>
            </a:r>
            <a:r>
              <a:rPr dirty="0" sz="1400" spc="75">
                <a:latin typeface="Trebuchet MS"/>
                <a:cs typeface="Trebuchet MS"/>
              </a:rPr>
              <a:t>vulputate</a:t>
            </a:r>
            <a:r>
              <a:rPr dirty="0" sz="1400" spc="90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sit</a:t>
            </a:r>
            <a:r>
              <a:rPr dirty="0" sz="1400" spc="95">
                <a:latin typeface="Trebuchet MS"/>
                <a:cs typeface="Trebuchet MS"/>
              </a:rPr>
              <a:t> </a:t>
            </a:r>
            <a:r>
              <a:rPr dirty="0" sz="1400">
                <a:latin typeface="Trebuchet MS"/>
                <a:cs typeface="Trebuchet MS"/>
              </a:rPr>
              <a:t>amet.</a:t>
            </a:r>
            <a:r>
              <a:rPr dirty="0" sz="1400" spc="90">
                <a:latin typeface="Trebuchet MS"/>
                <a:cs typeface="Trebuchet MS"/>
              </a:rPr>
              <a:t> </a:t>
            </a:r>
            <a:r>
              <a:rPr dirty="0" sz="1400" spc="120">
                <a:latin typeface="Trebuchet MS"/>
                <a:cs typeface="Trebuchet MS"/>
              </a:rPr>
              <a:t>Suspendisse</a:t>
            </a:r>
            <a:r>
              <a:rPr dirty="0" sz="1400" spc="90">
                <a:latin typeface="Trebuchet MS"/>
                <a:cs typeface="Trebuchet MS"/>
              </a:rPr>
              <a:t> </a:t>
            </a:r>
            <a:r>
              <a:rPr dirty="0" sz="1400" spc="105">
                <a:latin typeface="Trebuchet MS"/>
                <a:cs typeface="Trebuchet MS"/>
              </a:rPr>
              <a:t>non </a:t>
            </a:r>
            <a:r>
              <a:rPr dirty="0" sz="1400" spc="65">
                <a:latin typeface="Trebuchet MS"/>
                <a:cs typeface="Trebuchet MS"/>
              </a:rPr>
              <a:t>blandit</a:t>
            </a:r>
            <a:r>
              <a:rPr dirty="0" sz="1400" spc="35">
                <a:latin typeface="Trebuchet MS"/>
                <a:cs typeface="Trebuchet MS"/>
              </a:rPr>
              <a:t> </a:t>
            </a:r>
            <a:r>
              <a:rPr dirty="0" sz="1400" spc="-10">
                <a:latin typeface="Trebuchet MS"/>
                <a:cs typeface="Trebuchet MS"/>
              </a:rPr>
              <a:t>tellus.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570479" y="5835121"/>
            <a:ext cx="552450" cy="4451985"/>
          </a:xfrm>
          <a:custGeom>
            <a:avLst/>
            <a:gdLst/>
            <a:ahLst/>
            <a:cxnLst/>
            <a:rect l="l" t="t" r="r" b="b"/>
            <a:pathLst>
              <a:path w="552450" h="4451984">
                <a:moveTo>
                  <a:pt x="0" y="4451878"/>
                </a:moveTo>
                <a:lnTo>
                  <a:pt x="12021" y="4408506"/>
                </a:lnTo>
                <a:lnTo>
                  <a:pt x="24684" y="4361898"/>
                </a:lnTo>
                <a:lnTo>
                  <a:pt x="28063" y="4349211"/>
                </a:lnTo>
              </a:path>
              <a:path w="552450" h="4451984">
                <a:moveTo>
                  <a:pt x="28063" y="4349211"/>
                </a:moveTo>
                <a:lnTo>
                  <a:pt x="37225" y="4314809"/>
                </a:lnTo>
                <a:lnTo>
                  <a:pt x="49642" y="4267243"/>
                </a:lnTo>
                <a:lnTo>
                  <a:pt x="61166" y="4222211"/>
                </a:lnTo>
              </a:path>
              <a:path w="552450" h="4451984">
                <a:moveTo>
                  <a:pt x="61166" y="4222211"/>
                </a:moveTo>
                <a:lnTo>
                  <a:pt x="61935" y="4219205"/>
                </a:lnTo>
                <a:lnTo>
                  <a:pt x="74103" y="4170699"/>
                </a:lnTo>
                <a:lnTo>
                  <a:pt x="86145" y="4121728"/>
                </a:lnTo>
                <a:lnTo>
                  <a:pt x="92536" y="4095211"/>
                </a:lnTo>
              </a:path>
              <a:path w="552450" h="4451984">
                <a:moveTo>
                  <a:pt x="92536" y="4095211"/>
                </a:moveTo>
                <a:lnTo>
                  <a:pt x="98059" y="4072296"/>
                </a:lnTo>
                <a:lnTo>
                  <a:pt x="109844" y="4022407"/>
                </a:lnTo>
                <a:lnTo>
                  <a:pt x="121501" y="3972064"/>
                </a:lnTo>
                <a:lnTo>
                  <a:pt x="122375" y="3968211"/>
                </a:lnTo>
              </a:path>
              <a:path w="552450" h="4451984">
                <a:moveTo>
                  <a:pt x="122375" y="3968211"/>
                </a:moveTo>
                <a:lnTo>
                  <a:pt x="133026" y="3921273"/>
                </a:lnTo>
                <a:lnTo>
                  <a:pt x="144421" y="3870035"/>
                </a:lnTo>
                <a:lnTo>
                  <a:pt x="150702" y="3841211"/>
                </a:lnTo>
              </a:path>
              <a:path w="552450" h="4451984">
                <a:moveTo>
                  <a:pt x="150702" y="3841211"/>
                </a:moveTo>
                <a:lnTo>
                  <a:pt x="155683" y="3818357"/>
                </a:lnTo>
                <a:lnTo>
                  <a:pt x="166812" y="3766240"/>
                </a:lnTo>
                <a:lnTo>
                  <a:pt x="177701" y="3714189"/>
                </a:lnTo>
              </a:path>
              <a:path w="552450" h="4451984">
                <a:moveTo>
                  <a:pt x="177697" y="3714211"/>
                </a:moveTo>
                <a:lnTo>
                  <a:pt x="177806" y="3713689"/>
                </a:lnTo>
                <a:lnTo>
                  <a:pt x="188665" y="3660709"/>
                </a:lnTo>
                <a:lnTo>
                  <a:pt x="199387" y="3607302"/>
                </a:lnTo>
                <a:lnTo>
                  <a:pt x="203338" y="3587211"/>
                </a:lnTo>
              </a:path>
              <a:path w="552450" h="4451984">
                <a:moveTo>
                  <a:pt x="203338" y="3587211"/>
                </a:moveTo>
                <a:lnTo>
                  <a:pt x="209972" y="3553473"/>
                </a:lnTo>
                <a:lnTo>
                  <a:pt x="220419" y="3499225"/>
                </a:lnTo>
                <a:lnTo>
                  <a:pt x="227775" y="3460211"/>
                </a:lnTo>
              </a:path>
              <a:path w="552450" h="4451984">
                <a:moveTo>
                  <a:pt x="227775" y="3460211"/>
                </a:moveTo>
                <a:lnTo>
                  <a:pt x="230726" y="3444562"/>
                </a:lnTo>
                <a:lnTo>
                  <a:pt x="240893" y="3389489"/>
                </a:lnTo>
                <a:lnTo>
                  <a:pt x="250918" y="3334009"/>
                </a:lnTo>
                <a:lnTo>
                  <a:pt x="251059" y="3333211"/>
                </a:lnTo>
              </a:path>
              <a:path w="552450" h="4451984">
                <a:moveTo>
                  <a:pt x="251059" y="3333211"/>
                </a:moveTo>
                <a:lnTo>
                  <a:pt x="260801" y="3278125"/>
                </a:lnTo>
                <a:lnTo>
                  <a:pt x="270540" y="3221843"/>
                </a:lnTo>
                <a:lnTo>
                  <a:pt x="273187" y="3206211"/>
                </a:lnTo>
              </a:path>
              <a:path w="552450" h="4451984">
                <a:moveTo>
                  <a:pt x="273187" y="3206211"/>
                </a:moveTo>
                <a:lnTo>
                  <a:pt x="280135" y="3165165"/>
                </a:lnTo>
                <a:lnTo>
                  <a:pt x="289585" y="3108095"/>
                </a:lnTo>
                <a:lnTo>
                  <a:pt x="294261" y="3079211"/>
                </a:lnTo>
              </a:path>
              <a:path w="552450" h="4451984">
                <a:moveTo>
                  <a:pt x="294261" y="3079211"/>
                </a:moveTo>
                <a:lnTo>
                  <a:pt x="298888" y="3050638"/>
                </a:lnTo>
                <a:lnTo>
                  <a:pt x="308043" y="2992796"/>
                </a:lnTo>
                <a:lnTo>
                  <a:pt x="314322" y="2952211"/>
                </a:lnTo>
              </a:path>
              <a:path w="552450" h="4451984">
                <a:moveTo>
                  <a:pt x="314322" y="2952211"/>
                </a:moveTo>
                <a:lnTo>
                  <a:pt x="317050" y="2934575"/>
                </a:lnTo>
                <a:lnTo>
                  <a:pt x="325908" y="2875978"/>
                </a:lnTo>
                <a:lnTo>
                  <a:pt x="333404" y="2825211"/>
                </a:lnTo>
              </a:path>
              <a:path w="552450" h="4451984">
                <a:moveTo>
                  <a:pt x="333404" y="2825211"/>
                </a:moveTo>
                <a:lnTo>
                  <a:pt x="334615" y="2817008"/>
                </a:lnTo>
                <a:lnTo>
                  <a:pt x="343170" y="2757670"/>
                </a:lnTo>
                <a:lnTo>
                  <a:pt x="351540" y="2698207"/>
                </a:lnTo>
              </a:path>
              <a:path w="552450" h="4451984">
                <a:moveTo>
                  <a:pt x="351539" y="2698211"/>
                </a:moveTo>
                <a:lnTo>
                  <a:pt x="351573" y="2697968"/>
                </a:lnTo>
                <a:lnTo>
                  <a:pt x="359823" y="2637904"/>
                </a:lnTo>
                <a:lnTo>
                  <a:pt x="367917" y="2577484"/>
                </a:lnTo>
                <a:lnTo>
                  <a:pt x="368737" y="2571211"/>
                </a:lnTo>
              </a:path>
              <a:path w="552450" h="4451984">
                <a:moveTo>
                  <a:pt x="368737" y="2571211"/>
                </a:moveTo>
                <a:lnTo>
                  <a:pt x="375857" y="2516711"/>
                </a:lnTo>
                <a:lnTo>
                  <a:pt x="383640" y="2455588"/>
                </a:lnTo>
                <a:lnTo>
                  <a:pt x="385051" y="2444211"/>
                </a:lnTo>
              </a:path>
              <a:path w="552450" h="4451984">
                <a:moveTo>
                  <a:pt x="385051" y="2444211"/>
                </a:moveTo>
                <a:lnTo>
                  <a:pt x="391265" y="2394121"/>
                </a:lnTo>
                <a:lnTo>
                  <a:pt x="398732" y="2332311"/>
                </a:lnTo>
                <a:lnTo>
                  <a:pt x="400507" y="2317211"/>
                </a:lnTo>
              </a:path>
              <a:path w="552450" h="4451984">
                <a:moveTo>
                  <a:pt x="400507" y="2317211"/>
                </a:moveTo>
                <a:lnTo>
                  <a:pt x="406039" y="2270165"/>
                </a:lnTo>
                <a:lnTo>
                  <a:pt x="413186" y="2207684"/>
                </a:lnTo>
                <a:lnTo>
                  <a:pt x="415129" y="2190211"/>
                </a:lnTo>
              </a:path>
              <a:path w="552450" h="4451984">
                <a:moveTo>
                  <a:pt x="415129" y="2190211"/>
                </a:moveTo>
                <a:lnTo>
                  <a:pt x="420171" y="2144873"/>
                </a:lnTo>
                <a:lnTo>
                  <a:pt x="426993" y="2081737"/>
                </a:lnTo>
                <a:lnTo>
                  <a:pt x="428937" y="2063211"/>
                </a:lnTo>
              </a:path>
              <a:path w="552450" h="4451984">
                <a:moveTo>
                  <a:pt x="428937" y="2063211"/>
                </a:moveTo>
                <a:lnTo>
                  <a:pt x="433652" y="2018278"/>
                </a:lnTo>
                <a:lnTo>
                  <a:pt x="440146" y="1954501"/>
                </a:lnTo>
                <a:lnTo>
                  <a:pt x="441953" y="1936211"/>
                </a:lnTo>
              </a:path>
              <a:path w="552450" h="4451984">
                <a:moveTo>
                  <a:pt x="441953" y="1936211"/>
                </a:moveTo>
                <a:lnTo>
                  <a:pt x="446475" y="1890409"/>
                </a:lnTo>
                <a:lnTo>
                  <a:pt x="452637" y="1826007"/>
                </a:lnTo>
                <a:lnTo>
                  <a:pt x="454193" y="1809211"/>
                </a:lnTo>
              </a:path>
              <a:path w="552450" h="4451984">
                <a:moveTo>
                  <a:pt x="454193" y="1809211"/>
                </a:moveTo>
                <a:lnTo>
                  <a:pt x="458632" y="1761298"/>
                </a:lnTo>
                <a:lnTo>
                  <a:pt x="464458" y="1696286"/>
                </a:lnTo>
                <a:lnTo>
                  <a:pt x="465677" y="1682211"/>
                </a:lnTo>
              </a:path>
              <a:path w="552450" h="4451984">
                <a:moveTo>
                  <a:pt x="465677" y="1682211"/>
                </a:moveTo>
                <a:lnTo>
                  <a:pt x="470114" y="1630975"/>
                </a:lnTo>
                <a:lnTo>
                  <a:pt x="475600" y="1565369"/>
                </a:lnTo>
                <a:lnTo>
                  <a:pt x="476419" y="1555211"/>
                </a:lnTo>
              </a:path>
              <a:path w="552450" h="4451984">
                <a:moveTo>
                  <a:pt x="476419" y="1555211"/>
                </a:moveTo>
                <a:lnTo>
                  <a:pt x="480914" y="1499471"/>
                </a:lnTo>
                <a:lnTo>
                  <a:pt x="486056" y="1433286"/>
                </a:lnTo>
                <a:lnTo>
                  <a:pt x="491023" y="1366817"/>
                </a:lnTo>
                <a:lnTo>
                  <a:pt x="495735" y="1301205"/>
                </a:lnTo>
              </a:path>
              <a:path w="552450" h="4451984">
                <a:moveTo>
                  <a:pt x="495734" y="1301211"/>
                </a:moveTo>
                <a:lnTo>
                  <a:pt x="495817" y="1300068"/>
                </a:lnTo>
                <a:lnTo>
                  <a:pt x="500434" y="1233043"/>
                </a:lnTo>
                <a:lnTo>
                  <a:pt x="504316" y="1174211"/>
                </a:lnTo>
              </a:path>
              <a:path w="552450" h="4451984">
                <a:moveTo>
                  <a:pt x="504316" y="1174211"/>
                </a:moveTo>
                <a:lnTo>
                  <a:pt x="504875" y="1165747"/>
                </a:lnTo>
                <a:lnTo>
                  <a:pt x="509138" y="1098182"/>
                </a:lnTo>
                <a:lnTo>
                  <a:pt x="512208" y="1047211"/>
                </a:lnTo>
              </a:path>
              <a:path w="552450" h="4451984">
                <a:moveTo>
                  <a:pt x="512208" y="1047211"/>
                </a:moveTo>
                <a:lnTo>
                  <a:pt x="513223" y="1030352"/>
                </a:lnTo>
                <a:lnTo>
                  <a:pt x="517128" y="962262"/>
                </a:lnTo>
                <a:lnTo>
                  <a:pt x="519419" y="920211"/>
                </a:lnTo>
              </a:path>
              <a:path w="552450" h="4451984">
                <a:moveTo>
                  <a:pt x="519419" y="920211"/>
                </a:moveTo>
                <a:lnTo>
                  <a:pt x="520852" y="893915"/>
                </a:lnTo>
                <a:lnTo>
                  <a:pt x="524394" y="825316"/>
                </a:lnTo>
                <a:lnTo>
                  <a:pt x="525961" y="793211"/>
                </a:lnTo>
              </a:path>
              <a:path w="552450" h="4451984">
                <a:moveTo>
                  <a:pt x="525961" y="793211"/>
                </a:moveTo>
                <a:lnTo>
                  <a:pt x="527754" y="756467"/>
                </a:lnTo>
                <a:lnTo>
                  <a:pt x="530930" y="687373"/>
                </a:lnTo>
                <a:lnTo>
                  <a:pt x="531843" y="666211"/>
                </a:lnTo>
              </a:path>
              <a:path w="552450" h="4451984">
                <a:moveTo>
                  <a:pt x="531843" y="666211"/>
                </a:moveTo>
                <a:lnTo>
                  <a:pt x="533922" y="618038"/>
                </a:lnTo>
                <a:lnTo>
                  <a:pt x="536728" y="548466"/>
                </a:lnTo>
                <a:lnTo>
                  <a:pt x="539347" y="478660"/>
                </a:lnTo>
                <a:lnTo>
                  <a:pt x="541654" y="412207"/>
                </a:lnTo>
              </a:path>
              <a:path w="552450" h="4451984">
                <a:moveTo>
                  <a:pt x="541653" y="412211"/>
                </a:moveTo>
                <a:lnTo>
                  <a:pt x="541778" y="408624"/>
                </a:lnTo>
                <a:lnTo>
                  <a:pt x="544020" y="338362"/>
                </a:lnTo>
                <a:lnTo>
                  <a:pt x="545569" y="285211"/>
                </a:lnTo>
              </a:path>
              <a:path w="552450" h="4451984">
                <a:moveTo>
                  <a:pt x="545569" y="285211"/>
                </a:moveTo>
                <a:lnTo>
                  <a:pt x="546073" y="267879"/>
                </a:lnTo>
                <a:lnTo>
                  <a:pt x="547935" y="197177"/>
                </a:lnTo>
                <a:lnTo>
                  <a:pt x="548853" y="158211"/>
                </a:lnTo>
              </a:path>
              <a:path w="552450" h="4451984">
                <a:moveTo>
                  <a:pt x="548853" y="158211"/>
                </a:moveTo>
                <a:lnTo>
                  <a:pt x="549606" y="126261"/>
                </a:lnTo>
                <a:lnTo>
                  <a:pt x="551083" y="55134"/>
                </a:lnTo>
                <a:lnTo>
                  <a:pt x="551514" y="31211"/>
                </a:lnTo>
              </a:path>
              <a:path w="552450" h="4451984">
                <a:moveTo>
                  <a:pt x="551514" y="31211"/>
                </a:moveTo>
                <a:lnTo>
                  <a:pt x="552076" y="0"/>
                </a:lnTo>
              </a:path>
            </a:pathLst>
          </a:custGeom>
          <a:ln w="3810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709356" y="3983371"/>
            <a:ext cx="992505" cy="992505"/>
          </a:xfrm>
          <a:custGeom>
            <a:avLst/>
            <a:gdLst/>
            <a:ahLst/>
            <a:cxnLst/>
            <a:rect l="l" t="t" r="r" b="b"/>
            <a:pathLst>
              <a:path w="992505" h="992504">
                <a:moveTo>
                  <a:pt x="496231" y="992462"/>
                </a:moveTo>
                <a:lnTo>
                  <a:pt x="448441" y="990191"/>
                </a:lnTo>
                <a:lnTo>
                  <a:pt x="401936" y="983515"/>
                </a:lnTo>
                <a:lnTo>
                  <a:pt x="356924" y="972642"/>
                </a:lnTo>
                <a:lnTo>
                  <a:pt x="313613" y="957780"/>
                </a:lnTo>
                <a:lnTo>
                  <a:pt x="272211" y="939138"/>
                </a:lnTo>
                <a:lnTo>
                  <a:pt x="232927" y="916923"/>
                </a:lnTo>
                <a:lnTo>
                  <a:pt x="195967" y="891343"/>
                </a:lnTo>
                <a:lnTo>
                  <a:pt x="161541" y="862607"/>
                </a:lnTo>
                <a:lnTo>
                  <a:pt x="129855" y="830921"/>
                </a:lnTo>
                <a:lnTo>
                  <a:pt x="101119" y="796495"/>
                </a:lnTo>
                <a:lnTo>
                  <a:pt x="75539" y="759535"/>
                </a:lnTo>
                <a:lnTo>
                  <a:pt x="53324" y="720251"/>
                </a:lnTo>
                <a:lnTo>
                  <a:pt x="34682" y="678849"/>
                </a:lnTo>
                <a:lnTo>
                  <a:pt x="19820" y="635539"/>
                </a:lnTo>
                <a:lnTo>
                  <a:pt x="8947" y="590527"/>
                </a:lnTo>
                <a:lnTo>
                  <a:pt x="2271" y="544022"/>
                </a:lnTo>
                <a:lnTo>
                  <a:pt x="0" y="496231"/>
                </a:lnTo>
                <a:lnTo>
                  <a:pt x="2271" y="448441"/>
                </a:lnTo>
                <a:lnTo>
                  <a:pt x="8947" y="401936"/>
                </a:lnTo>
                <a:lnTo>
                  <a:pt x="19820" y="356924"/>
                </a:lnTo>
                <a:lnTo>
                  <a:pt x="34682" y="313613"/>
                </a:lnTo>
                <a:lnTo>
                  <a:pt x="53324" y="272211"/>
                </a:lnTo>
                <a:lnTo>
                  <a:pt x="75539" y="232927"/>
                </a:lnTo>
                <a:lnTo>
                  <a:pt x="101119" y="195967"/>
                </a:lnTo>
                <a:lnTo>
                  <a:pt x="129855" y="161541"/>
                </a:lnTo>
                <a:lnTo>
                  <a:pt x="161541" y="129855"/>
                </a:lnTo>
                <a:lnTo>
                  <a:pt x="195967" y="101119"/>
                </a:lnTo>
                <a:lnTo>
                  <a:pt x="232927" y="75539"/>
                </a:lnTo>
                <a:lnTo>
                  <a:pt x="272211" y="53324"/>
                </a:lnTo>
                <a:lnTo>
                  <a:pt x="313613" y="34682"/>
                </a:lnTo>
                <a:lnTo>
                  <a:pt x="356924" y="19820"/>
                </a:lnTo>
                <a:lnTo>
                  <a:pt x="401936" y="8947"/>
                </a:lnTo>
                <a:lnTo>
                  <a:pt x="448441" y="2271"/>
                </a:lnTo>
                <a:lnTo>
                  <a:pt x="496231" y="0"/>
                </a:lnTo>
                <a:lnTo>
                  <a:pt x="544021" y="2271"/>
                </a:lnTo>
                <a:lnTo>
                  <a:pt x="590527" y="8947"/>
                </a:lnTo>
                <a:lnTo>
                  <a:pt x="635539" y="19820"/>
                </a:lnTo>
                <a:lnTo>
                  <a:pt x="678849" y="34682"/>
                </a:lnTo>
                <a:lnTo>
                  <a:pt x="720251" y="53324"/>
                </a:lnTo>
                <a:lnTo>
                  <a:pt x="759535" y="75539"/>
                </a:lnTo>
                <a:lnTo>
                  <a:pt x="796495" y="101119"/>
                </a:lnTo>
                <a:lnTo>
                  <a:pt x="830921" y="129855"/>
                </a:lnTo>
                <a:lnTo>
                  <a:pt x="862607" y="161541"/>
                </a:lnTo>
                <a:lnTo>
                  <a:pt x="891344" y="195967"/>
                </a:lnTo>
                <a:lnTo>
                  <a:pt x="916923" y="232927"/>
                </a:lnTo>
                <a:lnTo>
                  <a:pt x="939138" y="272211"/>
                </a:lnTo>
                <a:lnTo>
                  <a:pt x="957780" y="313613"/>
                </a:lnTo>
                <a:lnTo>
                  <a:pt x="972642" y="356924"/>
                </a:lnTo>
                <a:lnTo>
                  <a:pt x="983515" y="401936"/>
                </a:lnTo>
                <a:lnTo>
                  <a:pt x="990191" y="448441"/>
                </a:lnTo>
                <a:lnTo>
                  <a:pt x="992463" y="496231"/>
                </a:lnTo>
                <a:lnTo>
                  <a:pt x="990191" y="544022"/>
                </a:lnTo>
                <a:lnTo>
                  <a:pt x="983515" y="590527"/>
                </a:lnTo>
                <a:lnTo>
                  <a:pt x="972642" y="635539"/>
                </a:lnTo>
                <a:lnTo>
                  <a:pt x="957780" y="678849"/>
                </a:lnTo>
                <a:lnTo>
                  <a:pt x="939138" y="720251"/>
                </a:lnTo>
                <a:lnTo>
                  <a:pt x="916923" y="759535"/>
                </a:lnTo>
                <a:lnTo>
                  <a:pt x="891344" y="796495"/>
                </a:lnTo>
                <a:lnTo>
                  <a:pt x="862607" y="830921"/>
                </a:lnTo>
                <a:lnTo>
                  <a:pt x="830921" y="862607"/>
                </a:lnTo>
                <a:lnTo>
                  <a:pt x="796495" y="891343"/>
                </a:lnTo>
                <a:lnTo>
                  <a:pt x="759535" y="916923"/>
                </a:lnTo>
                <a:lnTo>
                  <a:pt x="720251" y="939138"/>
                </a:lnTo>
                <a:lnTo>
                  <a:pt x="678849" y="957780"/>
                </a:lnTo>
                <a:lnTo>
                  <a:pt x="635539" y="972642"/>
                </a:lnTo>
                <a:lnTo>
                  <a:pt x="590527" y="983515"/>
                </a:lnTo>
                <a:lnTo>
                  <a:pt x="544021" y="990191"/>
                </a:lnTo>
                <a:lnTo>
                  <a:pt x="496231" y="992462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077805" y="4246992"/>
            <a:ext cx="255904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345">
                <a:solidFill>
                  <a:srgbClr val="FFFEFE"/>
                </a:solidFill>
                <a:latin typeface="Trebuchet MS"/>
                <a:cs typeface="Trebuchet MS"/>
              </a:rPr>
              <a:t>4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51509" y="331574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51509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51509" y="5094058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951509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126630" y="2096712"/>
            <a:ext cx="158115" cy="1617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700">
              <a:latin typeface="Trebuchet MS"/>
              <a:cs typeface="Trebuchet MS"/>
            </a:endParaRPr>
          </a:p>
          <a:p>
            <a:pPr marL="13970">
              <a:lnSpc>
                <a:spcPct val="100000"/>
              </a:lnSpc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5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951509" y="642558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128416" y="6539948"/>
            <a:ext cx="1543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51509" y="575982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122909" y="5208422"/>
            <a:ext cx="165100" cy="9505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51509" y="7093215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124844" y="7207578"/>
            <a:ext cx="16192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51509" y="776084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122909" y="7875208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13637420" y="0"/>
            <a:ext cx="4650740" cy="1359535"/>
          </a:xfrm>
          <a:custGeom>
            <a:avLst/>
            <a:gdLst/>
            <a:ahLst/>
            <a:cxnLst/>
            <a:rect l="l" t="t" r="r" b="b"/>
            <a:pathLst>
              <a:path w="4650740" h="1359535">
                <a:moveTo>
                  <a:pt x="3245655" y="1349046"/>
                </a:moveTo>
                <a:lnTo>
                  <a:pt x="3285215" y="1351607"/>
                </a:lnTo>
                <a:lnTo>
                  <a:pt x="3332992" y="1354287"/>
                </a:lnTo>
                <a:lnTo>
                  <a:pt x="3380876" y="1356559"/>
                </a:lnTo>
                <a:lnTo>
                  <a:pt x="3428867" y="1358422"/>
                </a:lnTo>
                <a:lnTo>
                  <a:pt x="3455190" y="1359216"/>
                </a:lnTo>
              </a:path>
              <a:path w="4650740" h="1359535">
                <a:moveTo>
                  <a:pt x="3788522" y="1359216"/>
                </a:moveTo>
                <a:lnTo>
                  <a:pt x="3814845" y="1358422"/>
                </a:lnTo>
                <a:lnTo>
                  <a:pt x="3862836" y="1356559"/>
                </a:lnTo>
                <a:lnTo>
                  <a:pt x="3910720" y="1354287"/>
                </a:lnTo>
                <a:lnTo>
                  <a:pt x="3958497" y="1351607"/>
                </a:lnTo>
                <a:lnTo>
                  <a:pt x="3998057" y="1349046"/>
                </a:lnTo>
              </a:path>
              <a:path w="4650740" h="1359535">
                <a:moveTo>
                  <a:pt x="3090188" y="1336346"/>
                </a:moveTo>
                <a:lnTo>
                  <a:pt x="3095220" y="1336846"/>
                </a:lnTo>
                <a:lnTo>
                  <a:pt x="3142549" y="1341139"/>
                </a:lnTo>
                <a:lnTo>
                  <a:pt x="3189992" y="1345032"/>
                </a:lnTo>
                <a:lnTo>
                  <a:pt x="3237548" y="1348521"/>
                </a:lnTo>
                <a:lnTo>
                  <a:pt x="3245655" y="1349046"/>
                </a:lnTo>
              </a:path>
              <a:path w="4650740" h="1359535">
                <a:moveTo>
                  <a:pt x="3998057" y="1349046"/>
                </a:moveTo>
                <a:lnTo>
                  <a:pt x="4006164" y="1348521"/>
                </a:lnTo>
                <a:lnTo>
                  <a:pt x="4053720" y="1345032"/>
                </a:lnTo>
                <a:lnTo>
                  <a:pt x="4101163" y="1341139"/>
                </a:lnTo>
                <a:lnTo>
                  <a:pt x="4148492" y="1336846"/>
                </a:lnTo>
                <a:lnTo>
                  <a:pt x="4153524" y="1336346"/>
                </a:lnTo>
              </a:path>
              <a:path w="4650740" h="1359535">
                <a:moveTo>
                  <a:pt x="2971638" y="1323646"/>
                </a:moveTo>
                <a:lnTo>
                  <a:pt x="3000914" y="1327065"/>
                </a:lnTo>
                <a:lnTo>
                  <a:pt x="3048008" y="1332154"/>
                </a:lnTo>
                <a:lnTo>
                  <a:pt x="3090188" y="1336346"/>
                </a:lnTo>
              </a:path>
              <a:path w="4650740" h="1359535">
                <a:moveTo>
                  <a:pt x="4153524" y="1336346"/>
                </a:moveTo>
                <a:lnTo>
                  <a:pt x="4195704" y="1332154"/>
                </a:lnTo>
                <a:lnTo>
                  <a:pt x="4242798" y="1327065"/>
                </a:lnTo>
                <a:lnTo>
                  <a:pt x="4272074" y="1323646"/>
                </a:lnTo>
              </a:path>
              <a:path w="4650740" h="1359535">
                <a:moveTo>
                  <a:pt x="2871661" y="1310946"/>
                </a:moveTo>
                <a:lnTo>
                  <a:pt x="2907087" y="1315701"/>
                </a:lnTo>
                <a:lnTo>
                  <a:pt x="2953940" y="1321580"/>
                </a:lnTo>
                <a:lnTo>
                  <a:pt x="2971638" y="1323646"/>
                </a:lnTo>
              </a:path>
              <a:path w="4650740" h="1359535">
                <a:moveTo>
                  <a:pt x="4272074" y="1323646"/>
                </a:moveTo>
                <a:lnTo>
                  <a:pt x="4289772" y="1321580"/>
                </a:lnTo>
                <a:lnTo>
                  <a:pt x="4336625" y="1315701"/>
                </a:lnTo>
                <a:lnTo>
                  <a:pt x="4372051" y="1310946"/>
                </a:lnTo>
              </a:path>
              <a:path w="4650740" h="1359535">
                <a:moveTo>
                  <a:pt x="2783950" y="1298246"/>
                </a:moveTo>
                <a:lnTo>
                  <a:pt x="2813752" y="1302767"/>
                </a:lnTo>
                <a:lnTo>
                  <a:pt x="2860357" y="1309429"/>
                </a:lnTo>
                <a:lnTo>
                  <a:pt x="2871661" y="1310946"/>
                </a:lnTo>
              </a:path>
              <a:path w="4650740" h="1359535">
                <a:moveTo>
                  <a:pt x="4372051" y="1310946"/>
                </a:moveTo>
                <a:lnTo>
                  <a:pt x="4383355" y="1309429"/>
                </a:lnTo>
                <a:lnTo>
                  <a:pt x="4429960" y="1302767"/>
                </a:lnTo>
                <a:lnTo>
                  <a:pt x="4459762" y="1298246"/>
                </a:lnTo>
              </a:path>
              <a:path w="4650740" h="1359535">
                <a:moveTo>
                  <a:pt x="2631974" y="1272846"/>
                </a:moveTo>
                <a:lnTo>
                  <a:pt x="2674703" y="1280455"/>
                </a:lnTo>
                <a:lnTo>
                  <a:pt x="2720924" y="1288279"/>
                </a:lnTo>
                <a:lnTo>
                  <a:pt x="2767274" y="1295716"/>
                </a:lnTo>
                <a:lnTo>
                  <a:pt x="2783950" y="1298246"/>
                </a:lnTo>
              </a:path>
              <a:path w="4650740" h="1359535">
                <a:moveTo>
                  <a:pt x="4459762" y="1298246"/>
                </a:moveTo>
                <a:lnTo>
                  <a:pt x="4476438" y="1295716"/>
                </a:lnTo>
                <a:lnTo>
                  <a:pt x="4522788" y="1288279"/>
                </a:lnTo>
                <a:lnTo>
                  <a:pt x="4569009" y="1280455"/>
                </a:lnTo>
                <a:lnTo>
                  <a:pt x="4611738" y="1272846"/>
                </a:lnTo>
              </a:path>
              <a:path w="4650740" h="1359535">
                <a:moveTo>
                  <a:pt x="2501443" y="1247446"/>
                </a:moveTo>
                <a:lnTo>
                  <a:pt x="2536840" y="1254689"/>
                </a:lnTo>
                <a:lnTo>
                  <a:pt x="2582660" y="1263659"/>
                </a:lnTo>
                <a:lnTo>
                  <a:pt x="2628615" y="1272248"/>
                </a:lnTo>
                <a:lnTo>
                  <a:pt x="2631974" y="1272846"/>
                </a:lnTo>
              </a:path>
              <a:path w="4650740" h="1359535">
                <a:moveTo>
                  <a:pt x="4611738" y="1272846"/>
                </a:moveTo>
                <a:lnTo>
                  <a:pt x="4615097" y="1272248"/>
                </a:lnTo>
                <a:lnTo>
                  <a:pt x="4650579" y="1265617"/>
                </a:lnTo>
              </a:path>
              <a:path w="4650740" h="1359535">
                <a:moveTo>
                  <a:pt x="0" y="0"/>
                </a:moveTo>
                <a:lnTo>
                  <a:pt x="30725" y="26752"/>
                </a:lnTo>
                <a:lnTo>
                  <a:pt x="64845" y="55976"/>
                </a:lnTo>
                <a:lnTo>
                  <a:pt x="99206" y="84925"/>
                </a:lnTo>
                <a:lnTo>
                  <a:pt x="133805" y="113597"/>
                </a:lnTo>
                <a:lnTo>
                  <a:pt x="168642" y="141992"/>
                </a:lnTo>
                <a:lnTo>
                  <a:pt x="203715" y="170106"/>
                </a:lnTo>
                <a:lnTo>
                  <a:pt x="239021" y="197939"/>
                </a:lnTo>
                <a:lnTo>
                  <a:pt x="274559" y="225489"/>
                </a:lnTo>
                <a:lnTo>
                  <a:pt x="310328" y="252754"/>
                </a:lnTo>
                <a:lnTo>
                  <a:pt x="346326" y="279732"/>
                </a:lnTo>
                <a:lnTo>
                  <a:pt x="382550" y="306422"/>
                </a:lnTo>
                <a:lnTo>
                  <a:pt x="418888" y="332930"/>
                </a:lnTo>
                <a:lnTo>
                  <a:pt x="455674" y="358930"/>
                </a:lnTo>
                <a:lnTo>
                  <a:pt x="492570" y="384744"/>
                </a:lnTo>
                <a:lnTo>
                  <a:pt x="529685" y="410264"/>
                </a:lnTo>
                <a:lnTo>
                  <a:pt x="567020" y="435486"/>
                </a:lnTo>
                <a:lnTo>
                  <a:pt x="604571" y="460410"/>
                </a:lnTo>
                <a:lnTo>
                  <a:pt x="642337" y="485034"/>
                </a:lnTo>
                <a:lnTo>
                  <a:pt x="680317" y="509356"/>
                </a:lnTo>
                <a:lnTo>
                  <a:pt x="718508" y="533374"/>
                </a:lnTo>
                <a:lnTo>
                  <a:pt x="756909" y="557086"/>
                </a:lnTo>
                <a:lnTo>
                  <a:pt x="795519" y="580492"/>
                </a:lnTo>
                <a:lnTo>
                  <a:pt x="834335" y="603588"/>
                </a:lnTo>
                <a:lnTo>
                  <a:pt x="873356" y="626375"/>
                </a:lnTo>
                <a:lnTo>
                  <a:pt x="912580" y="648849"/>
                </a:lnTo>
                <a:lnTo>
                  <a:pt x="952006" y="671009"/>
                </a:lnTo>
                <a:lnTo>
                  <a:pt x="991632" y="692853"/>
                </a:lnTo>
                <a:lnTo>
                  <a:pt x="1031455" y="714380"/>
                </a:lnTo>
                <a:lnTo>
                  <a:pt x="1071476" y="735589"/>
                </a:lnTo>
                <a:lnTo>
                  <a:pt x="1111690" y="756476"/>
                </a:lnTo>
                <a:lnTo>
                  <a:pt x="1152098" y="777041"/>
                </a:lnTo>
                <a:lnTo>
                  <a:pt x="1192697" y="797282"/>
                </a:lnTo>
                <a:lnTo>
                  <a:pt x="1233485" y="817197"/>
                </a:lnTo>
                <a:lnTo>
                  <a:pt x="1274462" y="836785"/>
                </a:lnTo>
                <a:lnTo>
                  <a:pt x="1315624" y="856043"/>
                </a:lnTo>
                <a:lnTo>
                  <a:pt x="1356971" y="874970"/>
                </a:lnTo>
                <a:lnTo>
                  <a:pt x="1398501" y="893565"/>
                </a:lnTo>
                <a:lnTo>
                  <a:pt x="1440212" y="911825"/>
                </a:lnTo>
                <a:lnTo>
                  <a:pt x="1482102" y="929750"/>
                </a:lnTo>
                <a:lnTo>
                  <a:pt x="1524170" y="947336"/>
                </a:lnTo>
                <a:lnTo>
                  <a:pt x="1566413" y="964583"/>
                </a:lnTo>
                <a:lnTo>
                  <a:pt x="1608831" y="981489"/>
                </a:lnTo>
                <a:lnTo>
                  <a:pt x="1651422" y="998052"/>
                </a:lnTo>
                <a:lnTo>
                  <a:pt x="1694183" y="1014271"/>
                </a:lnTo>
                <a:lnTo>
                  <a:pt x="1737114" y="1030143"/>
                </a:lnTo>
                <a:lnTo>
                  <a:pt x="1780211" y="1045667"/>
                </a:lnTo>
                <a:lnTo>
                  <a:pt x="1823475" y="1060842"/>
                </a:lnTo>
                <a:lnTo>
                  <a:pt x="1866903" y="1075665"/>
                </a:lnTo>
                <a:lnTo>
                  <a:pt x="1910492" y="1090135"/>
                </a:lnTo>
                <a:lnTo>
                  <a:pt x="1954243" y="1104251"/>
                </a:lnTo>
                <a:lnTo>
                  <a:pt x="1998152" y="1118009"/>
                </a:lnTo>
                <a:lnTo>
                  <a:pt x="2042219" y="1131410"/>
                </a:lnTo>
                <a:lnTo>
                  <a:pt x="2086441" y="1144451"/>
                </a:lnTo>
                <a:lnTo>
                  <a:pt x="2130817" y="1157130"/>
                </a:lnTo>
                <a:lnTo>
                  <a:pt x="2175345" y="1169446"/>
                </a:lnTo>
                <a:lnTo>
                  <a:pt x="2220023" y="1181397"/>
                </a:lnTo>
                <a:lnTo>
                  <a:pt x="2264850" y="1192981"/>
                </a:lnTo>
                <a:lnTo>
                  <a:pt x="2309824" y="1204197"/>
                </a:lnTo>
                <a:lnTo>
                  <a:pt x="2354944" y="1215042"/>
                </a:lnTo>
                <a:lnTo>
                  <a:pt x="2400207" y="1225516"/>
                </a:lnTo>
                <a:lnTo>
                  <a:pt x="2445611" y="1235616"/>
                </a:lnTo>
                <a:lnTo>
                  <a:pt x="2491156" y="1245341"/>
                </a:lnTo>
                <a:lnTo>
                  <a:pt x="2501443" y="1247446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859439" y="4866421"/>
            <a:ext cx="5789295" cy="5420995"/>
            <a:chOff x="2859439" y="4866421"/>
            <a:chExt cx="5789295" cy="54209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9439" y="4866421"/>
              <a:ext cx="5788848" cy="542057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859439" y="4866421"/>
              <a:ext cx="5789295" cy="5420995"/>
            </a:xfrm>
            <a:custGeom>
              <a:avLst/>
              <a:gdLst/>
              <a:ahLst/>
              <a:cxnLst/>
              <a:rect l="l" t="t" r="r" b="b"/>
              <a:pathLst>
                <a:path w="5789295" h="5420995">
                  <a:moveTo>
                    <a:pt x="59002" y="5420578"/>
                  </a:moveTo>
                  <a:lnTo>
                    <a:pt x="39986" y="5420578"/>
                  </a:lnTo>
                  <a:lnTo>
                    <a:pt x="29527" y="5392872"/>
                  </a:lnTo>
                  <a:lnTo>
                    <a:pt x="16833" y="5349022"/>
                  </a:lnTo>
                  <a:lnTo>
                    <a:pt x="7581" y="5303821"/>
                  </a:lnTo>
                  <a:lnTo>
                    <a:pt x="2024" y="5258272"/>
                  </a:lnTo>
                  <a:lnTo>
                    <a:pt x="0" y="5209963"/>
                  </a:lnTo>
                  <a:lnTo>
                    <a:pt x="0" y="578884"/>
                  </a:lnTo>
                  <a:lnTo>
                    <a:pt x="1920" y="531429"/>
                  </a:lnTo>
                  <a:lnTo>
                    <a:pt x="7581" y="485026"/>
                  </a:lnTo>
                  <a:lnTo>
                    <a:pt x="16833" y="439825"/>
                  </a:lnTo>
                  <a:lnTo>
                    <a:pt x="29527" y="395975"/>
                  </a:lnTo>
                  <a:lnTo>
                    <a:pt x="45514" y="353626"/>
                  </a:lnTo>
                  <a:lnTo>
                    <a:pt x="64645" y="312926"/>
                  </a:lnTo>
                  <a:lnTo>
                    <a:pt x="86769" y="274026"/>
                  </a:lnTo>
                  <a:lnTo>
                    <a:pt x="111738" y="237074"/>
                  </a:lnTo>
                  <a:lnTo>
                    <a:pt x="139403" y="202220"/>
                  </a:lnTo>
                  <a:lnTo>
                    <a:pt x="169613" y="169613"/>
                  </a:lnTo>
                  <a:lnTo>
                    <a:pt x="202220" y="139403"/>
                  </a:lnTo>
                  <a:lnTo>
                    <a:pt x="237074" y="111738"/>
                  </a:lnTo>
                  <a:lnTo>
                    <a:pt x="274026" y="86769"/>
                  </a:lnTo>
                  <a:lnTo>
                    <a:pt x="312926" y="64645"/>
                  </a:lnTo>
                  <a:lnTo>
                    <a:pt x="353626" y="45514"/>
                  </a:lnTo>
                  <a:lnTo>
                    <a:pt x="395975" y="29527"/>
                  </a:lnTo>
                  <a:lnTo>
                    <a:pt x="439825" y="16833"/>
                  </a:lnTo>
                  <a:lnTo>
                    <a:pt x="485026" y="7581"/>
                  </a:lnTo>
                  <a:lnTo>
                    <a:pt x="531429" y="1920"/>
                  </a:lnTo>
                  <a:lnTo>
                    <a:pt x="578884" y="0"/>
                  </a:lnTo>
                  <a:lnTo>
                    <a:pt x="5209963" y="0"/>
                  </a:lnTo>
                  <a:lnTo>
                    <a:pt x="5257418" y="1920"/>
                  </a:lnTo>
                  <a:lnTo>
                    <a:pt x="5303821" y="7581"/>
                  </a:lnTo>
                  <a:lnTo>
                    <a:pt x="5349022" y="16833"/>
                  </a:lnTo>
                  <a:lnTo>
                    <a:pt x="5350863" y="17366"/>
                  </a:lnTo>
                  <a:lnTo>
                    <a:pt x="578884" y="17366"/>
                  </a:lnTo>
                  <a:lnTo>
                    <a:pt x="530575" y="19435"/>
                  </a:lnTo>
                  <a:lnTo>
                    <a:pt x="483380" y="25528"/>
                  </a:lnTo>
                  <a:lnTo>
                    <a:pt x="437470" y="35473"/>
                  </a:lnTo>
                  <a:lnTo>
                    <a:pt x="393017" y="49100"/>
                  </a:lnTo>
                  <a:lnTo>
                    <a:pt x="350191" y="66237"/>
                  </a:lnTo>
                  <a:lnTo>
                    <a:pt x="309070" y="86769"/>
                  </a:lnTo>
                  <a:lnTo>
                    <a:pt x="270106" y="110357"/>
                  </a:lnTo>
                  <a:lnTo>
                    <a:pt x="233189" y="136998"/>
                  </a:lnTo>
                  <a:lnTo>
                    <a:pt x="198585" y="166464"/>
                  </a:lnTo>
                  <a:lnTo>
                    <a:pt x="166464" y="198585"/>
                  </a:lnTo>
                  <a:lnTo>
                    <a:pt x="136998" y="233189"/>
                  </a:lnTo>
                  <a:lnTo>
                    <a:pt x="110357" y="270106"/>
                  </a:lnTo>
                  <a:lnTo>
                    <a:pt x="86713" y="309163"/>
                  </a:lnTo>
                  <a:lnTo>
                    <a:pt x="66237" y="350191"/>
                  </a:lnTo>
                  <a:lnTo>
                    <a:pt x="49100" y="393017"/>
                  </a:lnTo>
                  <a:lnTo>
                    <a:pt x="35473" y="437470"/>
                  </a:lnTo>
                  <a:lnTo>
                    <a:pt x="25528" y="483380"/>
                  </a:lnTo>
                  <a:lnTo>
                    <a:pt x="19435" y="530575"/>
                  </a:lnTo>
                  <a:lnTo>
                    <a:pt x="17366" y="578884"/>
                  </a:lnTo>
                  <a:lnTo>
                    <a:pt x="17366" y="5209963"/>
                  </a:lnTo>
                  <a:lnTo>
                    <a:pt x="19399" y="5257418"/>
                  </a:lnTo>
                  <a:lnTo>
                    <a:pt x="19435" y="5258272"/>
                  </a:lnTo>
                  <a:lnTo>
                    <a:pt x="25528" y="5305467"/>
                  </a:lnTo>
                  <a:lnTo>
                    <a:pt x="35473" y="5351377"/>
                  </a:lnTo>
                  <a:lnTo>
                    <a:pt x="49100" y="5395831"/>
                  </a:lnTo>
                  <a:lnTo>
                    <a:pt x="59002" y="5420578"/>
                  </a:lnTo>
                  <a:close/>
                </a:path>
                <a:path w="5789295" h="5420995">
                  <a:moveTo>
                    <a:pt x="5748861" y="5420578"/>
                  </a:moveTo>
                  <a:lnTo>
                    <a:pt x="5729846" y="5420578"/>
                  </a:lnTo>
                  <a:lnTo>
                    <a:pt x="5739748" y="5395831"/>
                  </a:lnTo>
                  <a:lnTo>
                    <a:pt x="5753375" y="5351377"/>
                  </a:lnTo>
                  <a:lnTo>
                    <a:pt x="5763320" y="5305467"/>
                  </a:lnTo>
                  <a:lnTo>
                    <a:pt x="5769413" y="5258272"/>
                  </a:lnTo>
                  <a:lnTo>
                    <a:pt x="5771482" y="5209963"/>
                  </a:lnTo>
                  <a:lnTo>
                    <a:pt x="5771482" y="578884"/>
                  </a:lnTo>
                  <a:lnTo>
                    <a:pt x="5769450" y="531429"/>
                  </a:lnTo>
                  <a:lnTo>
                    <a:pt x="5763320" y="483380"/>
                  </a:lnTo>
                  <a:lnTo>
                    <a:pt x="5753375" y="437470"/>
                  </a:lnTo>
                  <a:lnTo>
                    <a:pt x="5739748" y="393017"/>
                  </a:lnTo>
                  <a:lnTo>
                    <a:pt x="5722611" y="350191"/>
                  </a:lnTo>
                  <a:lnTo>
                    <a:pt x="5702135" y="309163"/>
                  </a:lnTo>
                  <a:lnTo>
                    <a:pt x="5678491" y="270106"/>
                  </a:lnTo>
                  <a:lnTo>
                    <a:pt x="5651850" y="233189"/>
                  </a:lnTo>
                  <a:lnTo>
                    <a:pt x="5622384" y="198585"/>
                  </a:lnTo>
                  <a:lnTo>
                    <a:pt x="5590263" y="166464"/>
                  </a:lnTo>
                  <a:lnTo>
                    <a:pt x="5555658" y="136998"/>
                  </a:lnTo>
                  <a:lnTo>
                    <a:pt x="5518742" y="110357"/>
                  </a:lnTo>
                  <a:lnTo>
                    <a:pt x="5479778" y="86769"/>
                  </a:lnTo>
                  <a:lnTo>
                    <a:pt x="5438657" y="66237"/>
                  </a:lnTo>
                  <a:lnTo>
                    <a:pt x="5395831" y="49100"/>
                  </a:lnTo>
                  <a:lnTo>
                    <a:pt x="5351377" y="35473"/>
                  </a:lnTo>
                  <a:lnTo>
                    <a:pt x="5305467" y="25528"/>
                  </a:lnTo>
                  <a:lnTo>
                    <a:pt x="5258272" y="19435"/>
                  </a:lnTo>
                  <a:lnTo>
                    <a:pt x="5209963" y="17366"/>
                  </a:lnTo>
                  <a:lnTo>
                    <a:pt x="5350863" y="17366"/>
                  </a:lnTo>
                  <a:lnTo>
                    <a:pt x="5392872" y="29527"/>
                  </a:lnTo>
                  <a:lnTo>
                    <a:pt x="5435222" y="45514"/>
                  </a:lnTo>
                  <a:lnTo>
                    <a:pt x="5475922" y="64645"/>
                  </a:lnTo>
                  <a:lnTo>
                    <a:pt x="5514822" y="86769"/>
                  </a:lnTo>
                  <a:lnTo>
                    <a:pt x="5551774" y="111738"/>
                  </a:lnTo>
                  <a:lnTo>
                    <a:pt x="5586628" y="139403"/>
                  </a:lnTo>
                  <a:lnTo>
                    <a:pt x="5619235" y="169613"/>
                  </a:lnTo>
                  <a:lnTo>
                    <a:pt x="5649445" y="202220"/>
                  </a:lnTo>
                  <a:lnTo>
                    <a:pt x="5677109" y="237074"/>
                  </a:lnTo>
                  <a:lnTo>
                    <a:pt x="5702078" y="274026"/>
                  </a:lnTo>
                  <a:lnTo>
                    <a:pt x="5724203" y="312926"/>
                  </a:lnTo>
                  <a:lnTo>
                    <a:pt x="5743333" y="353626"/>
                  </a:lnTo>
                  <a:lnTo>
                    <a:pt x="5759320" y="395975"/>
                  </a:lnTo>
                  <a:lnTo>
                    <a:pt x="5772015" y="439825"/>
                  </a:lnTo>
                  <a:lnTo>
                    <a:pt x="5781267" y="485026"/>
                  </a:lnTo>
                  <a:lnTo>
                    <a:pt x="5786824" y="530575"/>
                  </a:lnTo>
                  <a:lnTo>
                    <a:pt x="5788848" y="578884"/>
                  </a:lnTo>
                  <a:lnTo>
                    <a:pt x="5788848" y="5209963"/>
                  </a:lnTo>
                  <a:lnTo>
                    <a:pt x="5786928" y="5257418"/>
                  </a:lnTo>
                  <a:lnTo>
                    <a:pt x="5781267" y="5303821"/>
                  </a:lnTo>
                  <a:lnTo>
                    <a:pt x="5772015" y="5349022"/>
                  </a:lnTo>
                  <a:lnTo>
                    <a:pt x="5759320" y="5392872"/>
                  </a:lnTo>
                  <a:lnTo>
                    <a:pt x="5748861" y="5420578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9045277" y="4866421"/>
            <a:ext cx="5789295" cy="5420995"/>
            <a:chOff x="9045277" y="4866421"/>
            <a:chExt cx="5789295" cy="542099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45277" y="4866421"/>
              <a:ext cx="5788848" cy="5420578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9045277" y="4866421"/>
              <a:ext cx="5789295" cy="5420995"/>
            </a:xfrm>
            <a:custGeom>
              <a:avLst/>
              <a:gdLst/>
              <a:ahLst/>
              <a:cxnLst/>
              <a:rect l="l" t="t" r="r" b="b"/>
              <a:pathLst>
                <a:path w="5789294" h="5420995">
                  <a:moveTo>
                    <a:pt x="59003" y="5420578"/>
                  </a:moveTo>
                  <a:lnTo>
                    <a:pt x="39986" y="5420578"/>
                  </a:lnTo>
                  <a:lnTo>
                    <a:pt x="29527" y="5392872"/>
                  </a:lnTo>
                  <a:lnTo>
                    <a:pt x="16833" y="5349022"/>
                  </a:lnTo>
                  <a:lnTo>
                    <a:pt x="7581" y="5303821"/>
                  </a:lnTo>
                  <a:lnTo>
                    <a:pt x="2024" y="5258272"/>
                  </a:lnTo>
                  <a:lnTo>
                    <a:pt x="0" y="5209963"/>
                  </a:lnTo>
                  <a:lnTo>
                    <a:pt x="0" y="578884"/>
                  </a:lnTo>
                  <a:lnTo>
                    <a:pt x="1920" y="531429"/>
                  </a:lnTo>
                  <a:lnTo>
                    <a:pt x="7581" y="485026"/>
                  </a:lnTo>
                  <a:lnTo>
                    <a:pt x="16833" y="439825"/>
                  </a:lnTo>
                  <a:lnTo>
                    <a:pt x="29527" y="395975"/>
                  </a:lnTo>
                  <a:lnTo>
                    <a:pt x="45515" y="353626"/>
                  </a:lnTo>
                  <a:lnTo>
                    <a:pt x="64645" y="312926"/>
                  </a:lnTo>
                  <a:lnTo>
                    <a:pt x="86769" y="274026"/>
                  </a:lnTo>
                  <a:lnTo>
                    <a:pt x="111738" y="237074"/>
                  </a:lnTo>
                  <a:lnTo>
                    <a:pt x="139403" y="202220"/>
                  </a:lnTo>
                  <a:lnTo>
                    <a:pt x="169613" y="169613"/>
                  </a:lnTo>
                  <a:lnTo>
                    <a:pt x="202220" y="139403"/>
                  </a:lnTo>
                  <a:lnTo>
                    <a:pt x="237074" y="111738"/>
                  </a:lnTo>
                  <a:lnTo>
                    <a:pt x="274026" y="86769"/>
                  </a:lnTo>
                  <a:lnTo>
                    <a:pt x="312926" y="64645"/>
                  </a:lnTo>
                  <a:lnTo>
                    <a:pt x="353626" y="45514"/>
                  </a:lnTo>
                  <a:lnTo>
                    <a:pt x="395976" y="29527"/>
                  </a:lnTo>
                  <a:lnTo>
                    <a:pt x="439826" y="16833"/>
                  </a:lnTo>
                  <a:lnTo>
                    <a:pt x="485027" y="7581"/>
                  </a:lnTo>
                  <a:lnTo>
                    <a:pt x="531429" y="1920"/>
                  </a:lnTo>
                  <a:lnTo>
                    <a:pt x="578885" y="0"/>
                  </a:lnTo>
                  <a:lnTo>
                    <a:pt x="5209963" y="0"/>
                  </a:lnTo>
                  <a:lnTo>
                    <a:pt x="5257419" y="1920"/>
                  </a:lnTo>
                  <a:lnTo>
                    <a:pt x="5303821" y="7581"/>
                  </a:lnTo>
                  <a:lnTo>
                    <a:pt x="5349022" y="16833"/>
                  </a:lnTo>
                  <a:lnTo>
                    <a:pt x="5350864" y="17366"/>
                  </a:lnTo>
                  <a:lnTo>
                    <a:pt x="578885" y="17366"/>
                  </a:lnTo>
                  <a:lnTo>
                    <a:pt x="530576" y="19435"/>
                  </a:lnTo>
                  <a:lnTo>
                    <a:pt x="483380" y="25528"/>
                  </a:lnTo>
                  <a:lnTo>
                    <a:pt x="437471" y="35473"/>
                  </a:lnTo>
                  <a:lnTo>
                    <a:pt x="393017" y="49100"/>
                  </a:lnTo>
                  <a:lnTo>
                    <a:pt x="350191" y="66237"/>
                  </a:lnTo>
                  <a:lnTo>
                    <a:pt x="309070" y="86769"/>
                  </a:lnTo>
                  <a:lnTo>
                    <a:pt x="270106" y="110357"/>
                  </a:lnTo>
                  <a:lnTo>
                    <a:pt x="233190" y="136998"/>
                  </a:lnTo>
                  <a:lnTo>
                    <a:pt x="198586" y="166464"/>
                  </a:lnTo>
                  <a:lnTo>
                    <a:pt x="166465" y="198585"/>
                  </a:lnTo>
                  <a:lnTo>
                    <a:pt x="136998" y="233189"/>
                  </a:lnTo>
                  <a:lnTo>
                    <a:pt x="110357" y="270106"/>
                  </a:lnTo>
                  <a:lnTo>
                    <a:pt x="86713" y="309163"/>
                  </a:lnTo>
                  <a:lnTo>
                    <a:pt x="66237" y="350191"/>
                  </a:lnTo>
                  <a:lnTo>
                    <a:pt x="49100" y="393017"/>
                  </a:lnTo>
                  <a:lnTo>
                    <a:pt x="35473" y="437470"/>
                  </a:lnTo>
                  <a:lnTo>
                    <a:pt x="25528" y="483380"/>
                  </a:lnTo>
                  <a:lnTo>
                    <a:pt x="19435" y="530575"/>
                  </a:lnTo>
                  <a:lnTo>
                    <a:pt x="17367" y="578884"/>
                  </a:lnTo>
                  <a:lnTo>
                    <a:pt x="17367" y="5209963"/>
                  </a:lnTo>
                  <a:lnTo>
                    <a:pt x="19399" y="5257418"/>
                  </a:lnTo>
                  <a:lnTo>
                    <a:pt x="19435" y="5258272"/>
                  </a:lnTo>
                  <a:lnTo>
                    <a:pt x="25528" y="5305467"/>
                  </a:lnTo>
                  <a:lnTo>
                    <a:pt x="35473" y="5351377"/>
                  </a:lnTo>
                  <a:lnTo>
                    <a:pt x="49100" y="5395831"/>
                  </a:lnTo>
                  <a:lnTo>
                    <a:pt x="59003" y="5420578"/>
                  </a:lnTo>
                  <a:close/>
                </a:path>
                <a:path w="5789294" h="5420995">
                  <a:moveTo>
                    <a:pt x="5748862" y="5420578"/>
                  </a:moveTo>
                  <a:lnTo>
                    <a:pt x="5729845" y="5420578"/>
                  </a:lnTo>
                  <a:lnTo>
                    <a:pt x="5739748" y="5395831"/>
                  </a:lnTo>
                  <a:lnTo>
                    <a:pt x="5753375" y="5351377"/>
                  </a:lnTo>
                  <a:lnTo>
                    <a:pt x="5763320" y="5305467"/>
                  </a:lnTo>
                  <a:lnTo>
                    <a:pt x="5769412" y="5258272"/>
                  </a:lnTo>
                  <a:lnTo>
                    <a:pt x="5771481" y="5209963"/>
                  </a:lnTo>
                  <a:lnTo>
                    <a:pt x="5771481" y="578884"/>
                  </a:lnTo>
                  <a:lnTo>
                    <a:pt x="5769449" y="531429"/>
                  </a:lnTo>
                  <a:lnTo>
                    <a:pt x="5763320" y="483380"/>
                  </a:lnTo>
                  <a:lnTo>
                    <a:pt x="5753375" y="437470"/>
                  </a:lnTo>
                  <a:lnTo>
                    <a:pt x="5739748" y="393017"/>
                  </a:lnTo>
                  <a:lnTo>
                    <a:pt x="5722611" y="350191"/>
                  </a:lnTo>
                  <a:lnTo>
                    <a:pt x="5702135" y="309163"/>
                  </a:lnTo>
                  <a:lnTo>
                    <a:pt x="5678491" y="270106"/>
                  </a:lnTo>
                  <a:lnTo>
                    <a:pt x="5651850" y="233189"/>
                  </a:lnTo>
                  <a:lnTo>
                    <a:pt x="5622384" y="198585"/>
                  </a:lnTo>
                  <a:lnTo>
                    <a:pt x="5590263" y="166464"/>
                  </a:lnTo>
                  <a:lnTo>
                    <a:pt x="5555658" y="136998"/>
                  </a:lnTo>
                  <a:lnTo>
                    <a:pt x="5518742" y="110357"/>
                  </a:lnTo>
                  <a:lnTo>
                    <a:pt x="5479778" y="86769"/>
                  </a:lnTo>
                  <a:lnTo>
                    <a:pt x="5438657" y="66237"/>
                  </a:lnTo>
                  <a:lnTo>
                    <a:pt x="5395831" y="49100"/>
                  </a:lnTo>
                  <a:lnTo>
                    <a:pt x="5351378" y="35473"/>
                  </a:lnTo>
                  <a:lnTo>
                    <a:pt x="5305468" y="25528"/>
                  </a:lnTo>
                  <a:lnTo>
                    <a:pt x="5258273" y="19435"/>
                  </a:lnTo>
                  <a:lnTo>
                    <a:pt x="5209963" y="17366"/>
                  </a:lnTo>
                  <a:lnTo>
                    <a:pt x="5350864" y="17366"/>
                  </a:lnTo>
                  <a:lnTo>
                    <a:pt x="5392872" y="29527"/>
                  </a:lnTo>
                  <a:lnTo>
                    <a:pt x="5435222" y="45514"/>
                  </a:lnTo>
                  <a:lnTo>
                    <a:pt x="5475922" y="64645"/>
                  </a:lnTo>
                  <a:lnTo>
                    <a:pt x="5514822" y="86769"/>
                  </a:lnTo>
                  <a:lnTo>
                    <a:pt x="5551774" y="111738"/>
                  </a:lnTo>
                  <a:lnTo>
                    <a:pt x="5586628" y="139403"/>
                  </a:lnTo>
                  <a:lnTo>
                    <a:pt x="5619235" y="169613"/>
                  </a:lnTo>
                  <a:lnTo>
                    <a:pt x="5649445" y="202220"/>
                  </a:lnTo>
                  <a:lnTo>
                    <a:pt x="5677110" y="237074"/>
                  </a:lnTo>
                  <a:lnTo>
                    <a:pt x="5702079" y="274026"/>
                  </a:lnTo>
                  <a:lnTo>
                    <a:pt x="5724203" y="312926"/>
                  </a:lnTo>
                  <a:lnTo>
                    <a:pt x="5743333" y="353626"/>
                  </a:lnTo>
                  <a:lnTo>
                    <a:pt x="5759321" y="395975"/>
                  </a:lnTo>
                  <a:lnTo>
                    <a:pt x="5772015" y="439825"/>
                  </a:lnTo>
                  <a:lnTo>
                    <a:pt x="5781267" y="485026"/>
                  </a:lnTo>
                  <a:lnTo>
                    <a:pt x="5786824" y="530575"/>
                  </a:lnTo>
                  <a:lnTo>
                    <a:pt x="5786928" y="531429"/>
                  </a:lnTo>
                  <a:lnTo>
                    <a:pt x="5788848" y="578884"/>
                  </a:lnTo>
                  <a:lnTo>
                    <a:pt x="5788848" y="5209963"/>
                  </a:lnTo>
                  <a:lnTo>
                    <a:pt x="5786928" y="5257418"/>
                  </a:lnTo>
                  <a:lnTo>
                    <a:pt x="5781267" y="5303821"/>
                  </a:lnTo>
                  <a:lnTo>
                    <a:pt x="5772015" y="5349022"/>
                  </a:lnTo>
                  <a:lnTo>
                    <a:pt x="5759321" y="5392872"/>
                  </a:lnTo>
                  <a:lnTo>
                    <a:pt x="5748862" y="5420578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15233076" y="4866421"/>
            <a:ext cx="3054985" cy="5420995"/>
            <a:chOff x="15233076" y="4866421"/>
            <a:chExt cx="3054985" cy="542099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3077" y="4866421"/>
              <a:ext cx="3054922" cy="5420577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5233076" y="4866421"/>
              <a:ext cx="3054985" cy="5420995"/>
            </a:xfrm>
            <a:custGeom>
              <a:avLst/>
              <a:gdLst/>
              <a:ahLst/>
              <a:cxnLst/>
              <a:rect l="l" t="t" r="r" b="b"/>
              <a:pathLst>
                <a:path w="3054984" h="5420995">
                  <a:moveTo>
                    <a:pt x="59003" y="5420578"/>
                  </a:moveTo>
                  <a:lnTo>
                    <a:pt x="39986" y="5420578"/>
                  </a:lnTo>
                  <a:lnTo>
                    <a:pt x="29528" y="5392872"/>
                  </a:lnTo>
                  <a:lnTo>
                    <a:pt x="16833" y="5349022"/>
                  </a:lnTo>
                  <a:lnTo>
                    <a:pt x="7581" y="5303821"/>
                  </a:lnTo>
                  <a:lnTo>
                    <a:pt x="1920" y="5257418"/>
                  </a:lnTo>
                  <a:lnTo>
                    <a:pt x="0" y="5209963"/>
                  </a:lnTo>
                  <a:lnTo>
                    <a:pt x="0" y="578884"/>
                  </a:lnTo>
                  <a:lnTo>
                    <a:pt x="2024" y="530575"/>
                  </a:lnTo>
                  <a:lnTo>
                    <a:pt x="7581" y="485026"/>
                  </a:lnTo>
                  <a:lnTo>
                    <a:pt x="16833" y="439825"/>
                  </a:lnTo>
                  <a:lnTo>
                    <a:pt x="29528" y="395975"/>
                  </a:lnTo>
                  <a:lnTo>
                    <a:pt x="45515" y="353626"/>
                  </a:lnTo>
                  <a:lnTo>
                    <a:pt x="64645" y="312926"/>
                  </a:lnTo>
                  <a:lnTo>
                    <a:pt x="86769" y="274026"/>
                  </a:lnTo>
                  <a:lnTo>
                    <a:pt x="111739" y="237074"/>
                  </a:lnTo>
                  <a:lnTo>
                    <a:pt x="139403" y="202220"/>
                  </a:lnTo>
                  <a:lnTo>
                    <a:pt x="169613" y="169613"/>
                  </a:lnTo>
                  <a:lnTo>
                    <a:pt x="202220" y="139403"/>
                  </a:lnTo>
                  <a:lnTo>
                    <a:pt x="237074" y="111738"/>
                  </a:lnTo>
                  <a:lnTo>
                    <a:pt x="274026" y="86769"/>
                  </a:lnTo>
                  <a:lnTo>
                    <a:pt x="312927" y="64645"/>
                  </a:lnTo>
                  <a:lnTo>
                    <a:pt x="353626" y="45514"/>
                  </a:lnTo>
                  <a:lnTo>
                    <a:pt x="395976" y="29527"/>
                  </a:lnTo>
                  <a:lnTo>
                    <a:pt x="439826" y="16833"/>
                  </a:lnTo>
                  <a:lnTo>
                    <a:pt x="485027" y="7581"/>
                  </a:lnTo>
                  <a:lnTo>
                    <a:pt x="531430" y="1920"/>
                  </a:lnTo>
                  <a:lnTo>
                    <a:pt x="578885" y="0"/>
                  </a:lnTo>
                  <a:lnTo>
                    <a:pt x="3054922" y="0"/>
                  </a:lnTo>
                  <a:lnTo>
                    <a:pt x="3054922" y="17366"/>
                  </a:lnTo>
                  <a:lnTo>
                    <a:pt x="578885" y="17366"/>
                  </a:lnTo>
                  <a:lnTo>
                    <a:pt x="530576" y="19435"/>
                  </a:lnTo>
                  <a:lnTo>
                    <a:pt x="483380" y="25528"/>
                  </a:lnTo>
                  <a:lnTo>
                    <a:pt x="437470" y="35473"/>
                  </a:lnTo>
                  <a:lnTo>
                    <a:pt x="393017" y="49100"/>
                  </a:lnTo>
                  <a:lnTo>
                    <a:pt x="350191" y="66237"/>
                  </a:lnTo>
                  <a:lnTo>
                    <a:pt x="309070" y="86769"/>
                  </a:lnTo>
                  <a:lnTo>
                    <a:pt x="270106" y="110357"/>
                  </a:lnTo>
                  <a:lnTo>
                    <a:pt x="233190" y="136998"/>
                  </a:lnTo>
                  <a:lnTo>
                    <a:pt x="198585" y="166464"/>
                  </a:lnTo>
                  <a:lnTo>
                    <a:pt x="166464" y="198585"/>
                  </a:lnTo>
                  <a:lnTo>
                    <a:pt x="136998" y="233189"/>
                  </a:lnTo>
                  <a:lnTo>
                    <a:pt x="110357" y="270106"/>
                  </a:lnTo>
                  <a:lnTo>
                    <a:pt x="86713" y="309163"/>
                  </a:lnTo>
                  <a:lnTo>
                    <a:pt x="66237" y="350191"/>
                  </a:lnTo>
                  <a:lnTo>
                    <a:pt x="49100" y="393017"/>
                  </a:lnTo>
                  <a:lnTo>
                    <a:pt x="35474" y="437470"/>
                  </a:lnTo>
                  <a:lnTo>
                    <a:pt x="25528" y="483380"/>
                  </a:lnTo>
                  <a:lnTo>
                    <a:pt x="19399" y="531429"/>
                  </a:lnTo>
                  <a:lnTo>
                    <a:pt x="17367" y="578884"/>
                  </a:lnTo>
                  <a:lnTo>
                    <a:pt x="17367" y="5209963"/>
                  </a:lnTo>
                  <a:lnTo>
                    <a:pt x="19436" y="5258272"/>
                  </a:lnTo>
                  <a:lnTo>
                    <a:pt x="25528" y="5305467"/>
                  </a:lnTo>
                  <a:lnTo>
                    <a:pt x="35474" y="5351377"/>
                  </a:lnTo>
                  <a:lnTo>
                    <a:pt x="49100" y="5395831"/>
                  </a:lnTo>
                  <a:lnTo>
                    <a:pt x="59003" y="5420578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735587" y="5318633"/>
            <a:ext cx="1406525" cy="4987925"/>
            <a:chOff x="735587" y="5318633"/>
            <a:chExt cx="1406525" cy="4987925"/>
          </a:xfrm>
        </p:grpSpPr>
        <p:sp>
          <p:nvSpPr>
            <p:cNvPr id="12" name="object 12" descr=""/>
            <p:cNvSpPr/>
            <p:nvPr/>
          </p:nvSpPr>
          <p:spPr>
            <a:xfrm>
              <a:off x="1570479" y="5835121"/>
              <a:ext cx="552450" cy="4451985"/>
            </a:xfrm>
            <a:custGeom>
              <a:avLst/>
              <a:gdLst/>
              <a:ahLst/>
              <a:cxnLst/>
              <a:rect l="l" t="t" r="r" b="b"/>
              <a:pathLst>
                <a:path w="552450" h="4451984">
                  <a:moveTo>
                    <a:pt x="0" y="4451878"/>
                  </a:moveTo>
                  <a:lnTo>
                    <a:pt x="12021" y="4408506"/>
                  </a:lnTo>
                  <a:lnTo>
                    <a:pt x="24684" y="4361898"/>
                  </a:lnTo>
                  <a:lnTo>
                    <a:pt x="28063" y="4349211"/>
                  </a:lnTo>
                </a:path>
                <a:path w="552450" h="4451984">
                  <a:moveTo>
                    <a:pt x="28063" y="4349211"/>
                  </a:moveTo>
                  <a:lnTo>
                    <a:pt x="37225" y="4314809"/>
                  </a:lnTo>
                  <a:lnTo>
                    <a:pt x="49642" y="4267243"/>
                  </a:lnTo>
                  <a:lnTo>
                    <a:pt x="61166" y="4222211"/>
                  </a:lnTo>
                </a:path>
                <a:path w="552450" h="4451984">
                  <a:moveTo>
                    <a:pt x="61166" y="4222211"/>
                  </a:moveTo>
                  <a:lnTo>
                    <a:pt x="61935" y="4219205"/>
                  </a:lnTo>
                  <a:lnTo>
                    <a:pt x="74103" y="4170699"/>
                  </a:lnTo>
                  <a:lnTo>
                    <a:pt x="86145" y="4121728"/>
                  </a:lnTo>
                  <a:lnTo>
                    <a:pt x="92536" y="4095211"/>
                  </a:lnTo>
                </a:path>
                <a:path w="552450" h="4451984">
                  <a:moveTo>
                    <a:pt x="92536" y="4095211"/>
                  </a:moveTo>
                  <a:lnTo>
                    <a:pt x="98059" y="4072296"/>
                  </a:lnTo>
                  <a:lnTo>
                    <a:pt x="109844" y="4022407"/>
                  </a:lnTo>
                  <a:lnTo>
                    <a:pt x="121501" y="3972064"/>
                  </a:lnTo>
                  <a:lnTo>
                    <a:pt x="122375" y="3968211"/>
                  </a:lnTo>
                </a:path>
                <a:path w="552450" h="4451984">
                  <a:moveTo>
                    <a:pt x="122375" y="3968211"/>
                  </a:moveTo>
                  <a:lnTo>
                    <a:pt x="133026" y="3921273"/>
                  </a:lnTo>
                  <a:lnTo>
                    <a:pt x="144421" y="3870035"/>
                  </a:lnTo>
                  <a:lnTo>
                    <a:pt x="150702" y="3841211"/>
                  </a:lnTo>
                </a:path>
                <a:path w="552450" h="4451984">
                  <a:moveTo>
                    <a:pt x="150702" y="3841211"/>
                  </a:moveTo>
                  <a:lnTo>
                    <a:pt x="155683" y="3818357"/>
                  </a:lnTo>
                  <a:lnTo>
                    <a:pt x="166812" y="3766240"/>
                  </a:lnTo>
                  <a:lnTo>
                    <a:pt x="177701" y="3714189"/>
                  </a:lnTo>
                </a:path>
                <a:path w="552450" h="4451984">
                  <a:moveTo>
                    <a:pt x="177697" y="3714211"/>
                  </a:moveTo>
                  <a:lnTo>
                    <a:pt x="177806" y="3713689"/>
                  </a:lnTo>
                  <a:lnTo>
                    <a:pt x="188665" y="3660709"/>
                  </a:lnTo>
                  <a:lnTo>
                    <a:pt x="199387" y="3607302"/>
                  </a:lnTo>
                  <a:lnTo>
                    <a:pt x="203338" y="3587211"/>
                  </a:lnTo>
                </a:path>
                <a:path w="552450" h="4451984">
                  <a:moveTo>
                    <a:pt x="203338" y="3587211"/>
                  </a:moveTo>
                  <a:lnTo>
                    <a:pt x="209972" y="3553473"/>
                  </a:lnTo>
                  <a:lnTo>
                    <a:pt x="220419" y="3499225"/>
                  </a:lnTo>
                  <a:lnTo>
                    <a:pt x="227775" y="3460211"/>
                  </a:lnTo>
                </a:path>
                <a:path w="552450" h="4451984">
                  <a:moveTo>
                    <a:pt x="227775" y="3460211"/>
                  </a:moveTo>
                  <a:lnTo>
                    <a:pt x="230726" y="3444562"/>
                  </a:lnTo>
                  <a:lnTo>
                    <a:pt x="240893" y="3389489"/>
                  </a:lnTo>
                  <a:lnTo>
                    <a:pt x="250918" y="3334009"/>
                  </a:lnTo>
                  <a:lnTo>
                    <a:pt x="251059" y="3333211"/>
                  </a:lnTo>
                </a:path>
                <a:path w="552450" h="4451984">
                  <a:moveTo>
                    <a:pt x="251059" y="3333211"/>
                  </a:moveTo>
                  <a:lnTo>
                    <a:pt x="260801" y="3278125"/>
                  </a:lnTo>
                  <a:lnTo>
                    <a:pt x="270540" y="3221843"/>
                  </a:lnTo>
                  <a:lnTo>
                    <a:pt x="273187" y="3206211"/>
                  </a:lnTo>
                </a:path>
                <a:path w="552450" h="4451984">
                  <a:moveTo>
                    <a:pt x="273187" y="3206211"/>
                  </a:moveTo>
                  <a:lnTo>
                    <a:pt x="280135" y="3165165"/>
                  </a:lnTo>
                  <a:lnTo>
                    <a:pt x="289585" y="3108095"/>
                  </a:lnTo>
                  <a:lnTo>
                    <a:pt x="294261" y="3079211"/>
                  </a:lnTo>
                </a:path>
                <a:path w="552450" h="4451984">
                  <a:moveTo>
                    <a:pt x="294261" y="3079211"/>
                  </a:moveTo>
                  <a:lnTo>
                    <a:pt x="298888" y="3050638"/>
                  </a:lnTo>
                  <a:lnTo>
                    <a:pt x="308043" y="2992796"/>
                  </a:lnTo>
                  <a:lnTo>
                    <a:pt x="314322" y="2952211"/>
                  </a:lnTo>
                </a:path>
                <a:path w="552450" h="4451984">
                  <a:moveTo>
                    <a:pt x="314322" y="2952211"/>
                  </a:moveTo>
                  <a:lnTo>
                    <a:pt x="317050" y="2934575"/>
                  </a:lnTo>
                  <a:lnTo>
                    <a:pt x="325908" y="2875978"/>
                  </a:lnTo>
                  <a:lnTo>
                    <a:pt x="333404" y="2825211"/>
                  </a:lnTo>
                </a:path>
                <a:path w="552450" h="4451984">
                  <a:moveTo>
                    <a:pt x="333404" y="2825211"/>
                  </a:moveTo>
                  <a:lnTo>
                    <a:pt x="334615" y="2817008"/>
                  </a:lnTo>
                  <a:lnTo>
                    <a:pt x="343170" y="2757670"/>
                  </a:lnTo>
                  <a:lnTo>
                    <a:pt x="351540" y="2698207"/>
                  </a:lnTo>
                </a:path>
                <a:path w="552450" h="4451984">
                  <a:moveTo>
                    <a:pt x="351539" y="2698211"/>
                  </a:moveTo>
                  <a:lnTo>
                    <a:pt x="351573" y="2697968"/>
                  </a:lnTo>
                  <a:lnTo>
                    <a:pt x="359823" y="2637904"/>
                  </a:lnTo>
                  <a:lnTo>
                    <a:pt x="367917" y="2577484"/>
                  </a:lnTo>
                  <a:lnTo>
                    <a:pt x="368737" y="2571211"/>
                  </a:lnTo>
                </a:path>
                <a:path w="552450" h="4451984">
                  <a:moveTo>
                    <a:pt x="368737" y="2571211"/>
                  </a:moveTo>
                  <a:lnTo>
                    <a:pt x="375857" y="2516711"/>
                  </a:lnTo>
                  <a:lnTo>
                    <a:pt x="383640" y="2455588"/>
                  </a:lnTo>
                  <a:lnTo>
                    <a:pt x="385051" y="2444211"/>
                  </a:lnTo>
                </a:path>
                <a:path w="552450" h="4451984">
                  <a:moveTo>
                    <a:pt x="385051" y="2444211"/>
                  </a:moveTo>
                  <a:lnTo>
                    <a:pt x="391265" y="2394121"/>
                  </a:lnTo>
                  <a:lnTo>
                    <a:pt x="398732" y="2332311"/>
                  </a:lnTo>
                  <a:lnTo>
                    <a:pt x="400507" y="2317211"/>
                  </a:lnTo>
                </a:path>
                <a:path w="552450" h="4451984">
                  <a:moveTo>
                    <a:pt x="400507" y="2317211"/>
                  </a:moveTo>
                  <a:lnTo>
                    <a:pt x="406039" y="2270165"/>
                  </a:lnTo>
                  <a:lnTo>
                    <a:pt x="413186" y="2207684"/>
                  </a:lnTo>
                  <a:lnTo>
                    <a:pt x="415129" y="2190211"/>
                  </a:lnTo>
                </a:path>
                <a:path w="552450" h="4451984">
                  <a:moveTo>
                    <a:pt x="415129" y="2190211"/>
                  </a:moveTo>
                  <a:lnTo>
                    <a:pt x="420171" y="2144873"/>
                  </a:lnTo>
                  <a:lnTo>
                    <a:pt x="426993" y="2081737"/>
                  </a:lnTo>
                  <a:lnTo>
                    <a:pt x="428937" y="2063211"/>
                  </a:lnTo>
                </a:path>
                <a:path w="552450" h="4451984">
                  <a:moveTo>
                    <a:pt x="428937" y="2063211"/>
                  </a:moveTo>
                  <a:lnTo>
                    <a:pt x="433652" y="2018278"/>
                  </a:lnTo>
                  <a:lnTo>
                    <a:pt x="440146" y="1954501"/>
                  </a:lnTo>
                  <a:lnTo>
                    <a:pt x="441953" y="1936211"/>
                  </a:lnTo>
                </a:path>
                <a:path w="552450" h="4451984">
                  <a:moveTo>
                    <a:pt x="441953" y="1936211"/>
                  </a:moveTo>
                  <a:lnTo>
                    <a:pt x="446475" y="1890409"/>
                  </a:lnTo>
                  <a:lnTo>
                    <a:pt x="452637" y="1826007"/>
                  </a:lnTo>
                  <a:lnTo>
                    <a:pt x="454193" y="1809211"/>
                  </a:lnTo>
                </a:path>
                <a:path w="552450" h="4451984">
                  <a:moveTo>
                    <a:pt x="454193" y="1809211"/>
                  </a:moveTo>
                  <a:lnTo>
                    <a:pt x="458632" y="1761298"/>
                  </a:lnTo>
                  <a:lnTo>
                    <a:pt x="464458" y="1696286"/>
                  </a:lnTo>
                  <a:lnTo>
                    <a:pt x="465677" y="1682211"/>
                  </a:lnTo>
                </a:path>
                <a:path w="552450" h="4451984">
                  <a:moveTo>
                    <a:pt x="465677" y="1682211"/>
                  </a:moveTo>
                  <a:lnTo>
                    <a:pt x="470114" y="1630975"/>
                  </a:lnTo>
                  <a:lnTo>
                    <a:pt x="475600" y="1565369"/>
                  </a:lnTo>
                  <a:lnTo>
                    <a:pt x="476419" y="1555211"/>
                  </a:lnTo>
                </a:path>
                <a:path w="552450" h="4451984">
                  <a:moveTo>
                    <a:pt x="476419" y="1555211"/>
                  </a:moveTo>
                  <a:lnTo>
                    <a:pt x="480914" y="1499471"/>
                  </a:lnTo>
                  <a:lnTo>
                    <a:pt x="486056" y="1433286"/>
                  </a:lnTo>
                  <a:lnTo>
                    <a:pt x="491023" y="1366817"/>
                  </a:lnTo>
                  <a:lnTo>
                    <a:pt x="495735" y="1301205"/>
                  </a:lnTo>
                </a:path>
                <a:path w="552450" h="4451984">
                  <a:moveTo>
                    <a:pt x="495734" y="1301211"/>
                  </a:moveTo>
                  <a:lnTo>
                    <a:pt x="495817" y="1300068"/>
                  </a:lnTo>
                  <a:lnTo>
                    <a:pt x="500434" y="1233043"/>
                  </a:lnTo>
                  <a:lnTo>
                    <a:pt x="504316" y="1174211"/>
                  </a:lnTo>
                </a:path>
                <a:path w="552450" h="4451984">
                  <a:moveTo>
                    <a:pt x="504316" y="1174211"/>
                  </a:moveTo>
                  <a:lnTo>
                    <a:pt x="504875" y="1165747"/>
                  </a:lnTo>
                  <a:lnTo>
                    <a:pt x="509138" y="1098182"/>
                  </a:lnTo>
                  <a:lnTo>
                    <a:pt x="512208" y="1047211"/>
                  </a:lnTo>
                </a:path>
                <a:path w="552450" h="4451984">
                  <a:moveTo>
                    <a:pt x="512208" y="1047211"/>
                  </a:moveTo>
                  <a:lnTo>
                    <a:pt x="513223" y="1030352"/>
                  </a:lnTo>
                  <a:lnTo>
                    <a:pt x="517128" y="962262"/>
                  </a:lnTo>
                  <a:lnTo>
                    <a:pt x="519419" y="920211"/>
                  </a:lnTo>
                </a:path>
                <a:path w="552450" h="4451984">
                  <a:moveTo>
                    <a:pt x="519419" y="920211"/>
                  </a:moveTo>
                  <a:lnTo>
                    <a:pt x="520852" y="893915"/>
                  </a:lnTo>
                  <a:lnTo>
                    <a:pt x="524394" y="825316"/>
                  </a:lnTo>
                  <a:lnTo>
                    <a:pt x="525961" y="793211"/>
                  </a:lnTo>
                </a:path>
                <a:path w="552450" h="4451984">
                  <a:moveTo>
                    <a:pt x="525961" y="793211"/>
                  </a:moveTo>
                  <a:lnTo>
                    <a:pt x="527754" y="756467"/>
                  </a:lnTo>
                  <a:lnTo>
                    <a:pt x="530930" y="687373"/>
                  </a:lnTo>
                  <a:lnTo>
                    <a:pt x="531843" y="666211"/>
                  </a:lnTo>
                </a:path>
                <a:path w="552450" h="4451984">
                  <a:moveTo>
                    <a:pt x="531843" y="666211"/>
                  </a:moveTo>
                  <a:lnTo>
                    <a:pt x="533922" y="618038"/>
                  </a:lnTo>
                  <a:lnTo>
                    <a:pt x="536728" y="548466"/>
                  </a:lnTo>
                  <a:lnTo>
                    <a:pt x="539347" y="478660"/>
                  </a:lnTo>
                  <a:lnTo>
                    <a:pt x="541654" y="412207"/>
                  </a:lnTo>
                </a:path>
                <a:path w="552450" h="4451984">
                  <a:moveTo>
                    <a:pt x="541653" y="412211"/>
                  </a:moveTo>
                  <a:lnTo>
                    <a:pt x="541778" y="408624"/>
                  </a:lnTo>
                  <a:lnTo>
                    <a:pt x="544020" y="338362"/>
                  </a:lnTo>
                  <a:lnTo>
                    <a:pt x="545569" y="285211"/>
                  </a:lnTo>
                </a:path>
                <a:path w="552450" h="4451984">
                  <a:moveTo>
                    <a:pt x="545569" y="285211"/>
                  </a:moveTo>
                  <a:lnTo>
                    <a:pt x="546073" y="267879"/>
                  </a:lnTo>
                  <a:lnTo>
                    <a:pt x="547935" y="197177"/>
                  </a:lnTo>
                  <a:lnTo>
                    <a:pt x="548853" y="158211"/>
                  </a:lnTo>
                </a:path>
                <a:path w="552450" h="4451984">
                  <a:moveTo>
                    <a:pt x="548853" y="158211"/>
                  </a:moveTo>
                  <a:lnTo>
                    <a:pt x="549606" y="126261"/>
                  </a:lnTo>
                  <a:lnTo>
                    <a:pt x="551083" y="55134"/>
                  </a:lnTo>
                  <a:lnTo>
                    <a:pt x="551514" y="31211"/>
                  </a:lnTo>
                </a:path>
                <a:path w="552450" h="4451984">
                  <a:moveTo>
                    <a:pt x="551514" y="31211"/>
                  </a:moveTo>
                  <a:lnTo>
                    <a:pt x="552076" y="0"/>
                  </a:lnTo>
                </a:path>
              </a:pathLst>
            </a:custGeom>
            <a:ln w="3810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35587" y="5318633"/>
              <a:ext cx="992505" cy="992505"/>
            </a:xfrm>
            <a:custGeom>
              <a:avLst/>
              <a:gdLst/>
              <a:ahLst/>
              <a:cxnLst/>
              <a:rect l="l" t="t" r="r" b="b"/>
              <a:pathLst>
                <a:path w="992505" h="992504">
                  <a:moveTo>
                    <a:pt x="496231" y="992463"/>
                  </a:moveTo>
                  <a:lnTo>
                    <a:pt x="448441" y="990191"/>
                  </a:lnTo>
                  <a:lnTo>
                    <a:pt x="401936" y="983515"/>
                  </a:lnTo>
                  <a:lnTo>
                    <a:pt x="356924" y="972642"/>
                  </a:lnTo>
                  <a:lnTo>
                    <a:pt x="313613" y="957781"/>
                  </a:lnTo>
                  <a:lnTo>
                    <a:pt x="272211" y="939138"/>
                  </a:lnTo>
                  <a:lnTo>
                    <a:pt x="232927" y="916923"/>
                  </a:lnTo>
                  <a:lnTo>
                    <a:pt x="195967" y="891344"/>
                  </a:lnTo>
                  <a:lnTo>
                    <a:pt x="161541" y="862607"/>
                  </a:lnTo>
                  <a:lnTo>
                    <a:pt x="129855" y="830921"/>
                  </a:lnTo>
                  <a:lnTo>
                    <a:pt x="101119" y="796495"/>
                  </a:lnTo>
                  <a:lnTo>
                    <a:pt x="75539" y="759536"/>
                  </a:lnTo>
                  <a:lnTo>
                    <a:pt x="53324" y="720251"/>
                  </a:lnTo>
                  <a:lnTo>
                    <a:pt x="34682" y="678849"/>
                  </a:lnTo>
                  <a:lnTo>
                    <a:pt x="19820" y="635539"/>
                  </a:lnTo>
                  <a:lnTo>
                    <a:pt x="8947" y="590527"/>
                  </a:lnTo>
                  <a:lnTo>
                    <a:pt x="2271" y="544022"/>
                  </a:lnTo>
                  <a:lnTo>
                    <a:pt x="0" y="496231"/>
                  </a:lnTo>
                  <a:lnTo>
                    <a:pt x="2271" y="448441"/>
                  </a:lnTo>
                  <a:lnTo>
                    <a:pt x="8947" y="401936"/>
                  </a:lnTo>
                  <a:lnTo>
                    <a:pt x="19820" y="356924"/>
                  </a:lnTo>
                  <a:lnTo>
                    <a:pt x="34682" y="313613"/>
                  </a:lnTo>
                  <a:lnTo>
                    <a:pt x="53324" y="272211"/>
                  </a:lnTo>
                  <a:lnTo>
                    <a:pt x="75539" y="232927"/>
                  </a:lnTo>
                  <a:lnTo>
                    <a:pt x="101119" y="195967"/>
                  </a:lnTo>
                  <a:lnTo>
                    <a:pt x="129855" y="161541"/>
                  </a:lnTo>
                  <a:lnTo>
                    <a:pt x="161541" y="129855"/>
                  </a:lnTo>
                  <a:lnTo>
                    <a:pt x="195967" y="101119"/>
                  </a:lnTo>
                  <a:lnTo>
                    <a:pt x="232927" y="75539"/>
                  </a:lnTo>
                  <a:lnTo>
                    <a:pt x="272211" y="53324"/>
                  </a:lnTo>
                  <a:lnTo>
                    <a:pt x="313613" y="34682"/>
                  </a:lnTo>
                  <a:lnTo>
                    <a:pt x="356924" y="19820"/>
                  </a:lnTo>
                  <a:lnTo>
                    <a:pt x="401936" y="8947"/>
                  </a:lnTo>
                  <a:lnTo>
                    <a:pt x="448441" y="2271"/>
                  </a:lnTo>
                  <a:lnTo>
                    <a:pt x="496231" y="0"/>
                  </a:lnTo>
                  <a:lnTo>
                    <a:pt x="544022" y="2271"/>
                  </a:lnTo>
                  <a:lnTo>
                    <a:pt x="590527" y="8947"/>
                  </a:lnTo>
                  <a:lnTo>
                    <a:pt x="635539" y="19820"/>
                  </a:lnTo>
                  <a:lnTo>
                    <a:pt x="678849" y="34682"/>
                  </a:lnTo>
                  <a:lnTo>
                    <a:pt x="720251" y="53324"/>
                  </a:lnTo>
                  <a:lnTo>
                    <a:pt x="759535" y="75539"/>
                  </a:lnTo>
                  <a:lnTo>
                    <a:pt x="796495" y="101119"/>
                  </a:lnTo>
                  <a:lnTo>
                    <a:pt x="830921" y="129855"/>
                  </a:lnTo>
                  <a:lnTo>
                    <a:pt x="862607" y="161541"/>
                  </a:lnTo>
                  <a:lnTo>
                    <a:pt x="891344" y="195967"/>
                  </a:lnTo>
                  <a:lnTo>
                    <a:pt x="916923" y="232927"/>
                  </a:lnTo>
                  <a:lnTo>
                    <a:pt x="939138" y="272211"/>
                  </a:lnTo>
                  <a:lnTo>
                    <a:pt x="957781" y="313613"/>
                  </a:lnTo>
                  <a:lnTo>
                    <a:pt x="972642" y="356924"/>
                  </a:lnTo>
                  <a:lnTo>
                    <a:pt x="983515" y="401936"/>
                  </a:lnTo>
                  <a:lnTo>
                    <a:pt x="990191" y="448441"/>
                  </a:lnTo>
                  <a:lnTo>
                    <a:pt x="992463" y="496231"/>
                  </a:lnTo>
                  <a:lnTo>
                    <a:pt x="990191" y="544022"/>
                  </a:lnTo>
                  <a:lnTo>
                    <a:pt x="983515" y="590527"/>
                  </a:lnTo>
                  <a:lnTo>
                    <a:pt x="972642" y="635539"/>
                  </a:lnTo>
                  <a:lnTo>
                    <a:pt x="957781" y="678849"/>
                  </a:lnTo>
                  <a:lnTo>
                    <a:pt x="939138" y="720251"/>
                  </a:lnTo>
                  <a:lnTo>
                    <a:pt x="916923" y="759536"/>
                  </a:lnTo>
                  <a:lnTo>
                    <a:pt x="891344" y="796495"/>
                  </a:lnTo>
                  <a:lnTo>
                    <a:pt x="862607" y="830921"/>
                  </a:lnTo>
                  <a:lnTo>
                    <a:pt x="830921" y="862607"/>
                  </a:lnTo>
                  <a:lnTo>
                    <a:pt x="796495" y="891344"/>
                  </a:lnTo>
                  <a:lnTo>
                    <a:pt x="759535" y="916923"/>
                  </a:lnTo>
                  <a:lnTo>
                    <a:pt x="720251" y="939138"/>
                  </a:lnTo>
                  <a:lnTo>
                    <a:pt x="678849" y="957781"/>
                  </a:lnTo>
                  <a:lnTo>
                    <a:pt x="635539" y="972642"/>
                  </a:lnTo>
                  <a:lnTo>
                    <a:pt x="590527" y="983515"/>
                  </a:lnTo>
                  <a:lnTo>
                    <a:pt x="544022" y="990191"/>
                  </a:lnTo>
                  <a:lnTo>
                    <a:pt x="496231" y="99246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108055" y="5582253"/>
            <a:ext cx="2476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270">
                <a:solidFill>
                  <a:srgbClr val="FFFEFE"/>
                </a:solidFill>
                <a:latin typeface="Trebuchet MS"/>
                <a:cs typeface="Trebuchet MS"/>
              </a:rPr>
              <a:t>6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977740" y="331574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152861" y="3430105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77740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180394" y="2096712"/>
            <a:ext cx="10287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77740" y="398337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146610" y="4097735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77740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154349" y="2762474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968215" y="6416059"/>
            <a:ext cx="523875" cy="1897380"/>
            <a:chOff x="968215" y="6416059"/>
            <a:chExt cx="523875" cy="1897380"/>
          </a:xfrm>
        </p:grpSpPr>
        <p:sp>
          <p:nvSpPr>
            <p:cNvPr id="24" name="object 24" descr=""/>
            <p:cNvSpPr/>
            <p:nvPr/>
          </p:nvSpPr>
          <p:spPr>
            <a:xfrm>
              <a:off x="977740" y="6425584"/>
              <a:ext cx="504825" cy="542925"/>
            </a:xfrm>
            <a:custGeom>
              <a:avLst/>
              <a:gdLst/>
              <a:ahLst/>
              <a:cxnLst/>
              <a:rect l="l" t="t" r="r" b="b"/>
              <a:pathLst>
                <a:path w="504825" h="542925">
                  <a:moveTo>
                    <a:pt x="261806" y="542925"/>
                  </a:moveTo>
                  <a:lnTo>
                    <a:pt x="342683" y="526662"/>
                  </a:lnTo>
                  <a:lnTo>
                    <a:pt x="382255" y="506555"/>
                  </a:lnTo>
                  <a:lnTo>
                    <a:pt x="417708" y="479737"/>
                  </a:lnTo>
                  <a:lnTo>
                    <a:pt x="448323" y="446974"/>
                  </a:lnTo>
                  <a:lnTo>
                    <a:pt x="473384" y="409034"/>
                  </a:lnTo>
                  <a:lnTo>
                    <a:pt x="492172" y="366686"/>
                  </a:lnTo>
                  <a:lnTo>
                    <a:pt x="503972" y="320697"/>
                  </a:lnTo>
                  <a:lnTo>
                    <a:pt x="504824" y="310516"/>
                  </a:lnTo>
                </a:path>
                <a:path w="504825" h="542925">
                  <a:moveTo>
                    <a:pt x="504824" y="233153"/>
                  </a:moveTo>
                  <a:lnTo>
                    <a:pt x="492172" y="176982"/>
                  </a:lnTo>
                  <a:lnTo>
                    <a:pt x="473384" y="134634"/>
                  </a:lnTo>
                  <a:lnTo>
                    <a:pt x="448323" y="96695"/>
                  </a:lnTo>
                  <a:lnTo>
                    <a:pt x="417708" y="63932"/>
                  </a:lnTo>
                  <a:lnTo>
                    <a:pt x="382255" y="37113"/>
                  </a:lnTo>
                  <a:lnTo>
                    <a:pt x="342683" y="17006"/>
                  </a:lnTo>
                  <a:lnTo>
                    <a:pt x="299708" y="4379"/>
                  </a:lnTo>
                  <a:lnTo>
                    <a:pt x="254049" y="0"/>
                  </a:lnTo>
                  <a:lnTo>
                    <a:pt x="208389" y="4379"/>
                  </a:lnTo>
                  <a:lnTo>
                    <a:pt x="165415" y="17006"/>
                  </a:lnTo>
                  <a:lnTo>
                    <a:pt x="125843" y="37113"/>
                  </a:lnTo>
                  <a:lnTo>
                    <a:pt x="90390" y="63932"/>
                  </a:lnTo>
                  <a:lnTo>
                    <a:pt x="59775" y="96695"/>
                  </a:lnTo>
                  <a:lnTo>
                    <a:pt x="34714" y="134634"/>
                  </a:lnTo>
                  <a:lnTo>
                    <a:pt x="15925" y="176982"/>
                  </a:lnTo>
                  <a:lnTo>
                    <a:pt x="4126" y="222971"/>
                  </a:lnTo>
                  <a:lnTo>
                    <a:pt x="0" y="271831"/>
                  </a:lnTo>
                  <a:lnTo>
                    <a:pt x="4126" y="320697"/>
                  </a:lnTo>
                  <a:lnTo>
                    <a:pt x="15925" y="366686"/>
                  </a:lnTo>
                  <a:lnTo>
                    <a:pt x="34714" y="409034"/>
                  </a:lnTo>
                  <a:lnTo>
                    <a:pt x="59775" y="446974"/>
                  </a:lnTo>
                  <a:lnTo>
                    <a:pt x="90390" y="479737"/>
                  </a:lnTo>
                  <a:lnTo>
                    <a:pt x="125842" y="506555"/>
                  </a:lnTo>
                  <a:lnTo>
                    <a:pt x="165415" y="526662"/>
                  </a:lnTo>
                  <a:lnTo>
                    <a:pt x="208389" y="539289"/>
                  </a:lnTo>
                  <a:lnTo>
                    <a:pt x="246292" y="542925"/>
                  </a:lnTo>
                </a:path>
              </a:pathLst>
            </a:custGeom>
            <a:ln w="1905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77740" y="7093215"/>
              <a:ext cx="504825" cy="542925"/>
            </a:xfrm>
            <a:custGeom>
              <a:avLst/>
              <a:gdLst/>
              <a:ahLst/>
              <a:cxnLst/>
              <a:rect l="l" t="t" r="r" b="b"/>
              <a:pathLst>
                <a:path w="504825" h="542925">
                  <a:moveTo>
                    <a:pt x="261809" y="542924"/>
                  </a:moveTo>
                  <a:lnTo>
                    <a:pt x="342683" y="526662"/>
                  </a:lnTo>
                  <a:lnTo>
                    <a:pt x="382255" y="506556"/>
                  </a:lnTo>
                  <a:lnTo>
                    <a:pt x="417708" y="479737"/>
                  </a:lnTo>
                  <a:lnTo>
                    <a:pt x="448323" y="446974"/>
                  </a:lnTo>
                  <a:lnTo>
                    <a:pt x="473384" y="409034"/>
                  </a:lnTo>
                  <a:lnTo>
                    <a:pt x="492172" y="366686"/>
                  </a:lnTo>
                  <a:lnTo>
                    <a:pt x="503972" y="320697"/>
                  </a:lnTo>
                  <a:lnTo>
                    <a:pt x="504824" y="310516"/>
                  </a:lnTo>
                </a:path>
                <a:path w="504825" h="542925">
                  <a:moveTo>
                    <a:pt x="504824" y="233153"/>
                  </a:moveTo>
                  <a:lnTo>
                    <a:pt x="492172" y="176982"/>
                  </a:lnTo>
                  <a:lnTo>
                    <a:pt x="473384" y="134634"/>
                  </a:lnTo>
                  <a:lnTo>
                    <a:pt x="448323" y="96695"/>
                  </a:lnTo>
                  <a:lnTo>
                    <a:pt x="417708" y="63932"/>
                  </a:lnTo>
                  <a:lnTo>
                    <a:pt x="382255" y="37113"/>
                  </a:lnTo>
                  <a:lnTo>
                    <a:pt x="342683" y="17006"/>
                  </a:lnTo>
                  <a:lnTo>
                    <a:pt x="299708" y="4379"/>
                  </a:lnTo>
                  <a:lnTo>
                    <a:pt x="254049" y="0"/>
                  </a:lnTo>
                  <a:lnTo>
                    <a:pt x="208389" y="4379"/>
                  </a:lnTo>
                  <a:lnTo>
                    <a:pt x="165415" y="17006"/>
                  </a:lnTo>
                  <a:lnTo>
                    <a:pt x="125843" y="37113"/>
                  </a:lnTo>
                  <a:lnTo>
                    <a:pt x="90390" y="63932"/>
                  </a:lnTo>
                  <a:lnTo>
                    <a:pt x="59775" y="96695"/>
                  </a:lnTo>
                  <a:lnTo>
                    <a:pt x="34714" y="134634"/>
                  </a:lnTo>
                  <a:lnTo>
                    <a:pt x="15925" y="176982"/>
                  </a:lnTo>
                  <a:lnTo>
                    <a:pt x="4126" y="222971"/>
                  </a:lnTo>
                  <a:lnTo>
                    <a:pt x="0" y="271831"/>
                  </a:lnTo>
                  <a:lnTo>
                    <a:pt x="4126" y="320697"/>
                  </a:lnTo>
                  <a:lnTo>
                    <a:pt x="15925" y="366686"/>
                  </a:lnTo>
                  <a:lnTo>
                    <a:pt x="34714" y="409034"/>
                  </a:lnTo>
                  <a:lnTo>
                    <a:pt x="59775" y="446974"/>
                  </a:lnTo>
                  <a:lnTo>
                    <a:pt x="90390" y="479737"/>
                  </a:lnTo>
                  <a:lnTo>
                    <a:pt x="125842" y="506556"/>
                  </a:lnTo>
                  <a:lnTo>
                    <a:pt x="165415" y="526662"/>
                  </a:lnTo>
                  <a:lnTo>
                    <a:pt x="208389" y="539289"/>
                  </a:lnTo>
                  <a:lnTo>
                    <a:pt x="246289" y="542924"/>
                  </a:lnTo>
                </a:path>
              </a:pathLst>
            </a:custGeom>
            <a:ln w="1905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77740" y="7760845"/>
              <a:ext cx="504825" cy="542925"/>
            </a:xfrm>
            <a:custGeom>
              <a:avLst/>
              <a:gdLst/>
              <a:ahLst/>
              <a:cxnLst/>
              <a:rect l="l" t="t" r="r" b="b"/>
              <a:pathLst>
                <a:path w="504825" h="542925">
                  <a:moveTo>
                    <a:pt x="261809" y="542924"/>
                  </a:moveTo>
                  <a:lnTo>
                    <a:pt x="342683" y="526662"/>
                  </a:lnTo>
                  <a:lnTo>
                    <a:pt x="382255" y="506556"/>
                  </a:lnTo>
                  <a:lnTo>
                    <a:pt x="417708" y="479737"/>
                  </a:lnTo>
                  <a:lnTo>
                    <a:pt x="448323" y="446974"/>
                  </a:lnTo>
                  <a:lnTo>
                    <a:pt x="473384" y="409034"/>
                  </a:lnTo>
                  <a:lnTo>
                    <a:pt x="492172" y="366686"/>
                  </a:lnTo>
                  <a:lnTo>
                    <a:pt x="503972" y="320697"/>
                  </a:lnTo>
                  <a:lnTo>
                    <a:pt x="504824" y="310516"/>
                  </a:lnTo>
                </a:path>
                <a:path w="504825" h="542925">
                  <a:moveTo>
                    <a:pt x="504824" y="233153"/>
                  </a:moveTo>
                  <a:lnTo>
                    <a:pt x="492172" y="176982"/>
                  </a:lnTo>
                  <a:lnTo>
                    <a:pt x="473383" y="134634"/>
                  </a:lnTo>
                  <a:lnTo>
                    <a:pt x="448323" y="96695"/>
                  </a:lnTo>
                  <a:lnTo>
                    <a:pt x="417708" y="63932"/>
                  </a:lnTo>
                  <a:lnTo>
                    <a:pt x="382255" y="37113"/>
                  </a:lnTo>
                  <a:lnTo>
                    <a:pt x="342683" y="17006"/>
                  </a:lnTo>
                  <a:lnTo>
                    <a:pt x="299708" y="4379"/>
                  </a:lnTo>
                  <a:lnTo>
                    <a:pt x="254049" y="0"/>
                  </a:lnTo>
                  <a:lnTo>
                    <a:pt x="208389" y="4379"/>
                  </a:lnTo>
                  <a:lnTo>
                    <a:pt x="165415" y="17006"/>
                  </a:lnTo>
                  <a:lnTo>
                    <a:pt x="125843" y="37113"/>
                  </a:lnTo>
                  <a:lnTo>
                    <a:pt x="90390" y="63932"/>
                  </a:lnTo>
                  <a:lnTo>
                    <a:pt x="59775" y="96695"/>
                  </a:lnTo>
                  <a:lnTo>
                    <a:pt x="34714" y="134634"/>
                  </a:lnTo>
                  <a:lnTo>
                    <a:pt x="15926" y="176982"/>
                  </a:lnTo>
                  <a:lnTo>
                    <a:pt x="4126" y="222971"/>
                  </a:lnTo>
                  <a:lnTo>
                    <a:pt x="0" y="271831"/>
                  </a:lnTo>
                  <a:lnTo>
                    <a:pt x="4126" y="320697"/>
                  </a:lnTo>
                  <a:lnTo>
                    <a:pt x="15925" y="366686"/>
                  </a:lnTo>
                  <a:lnTo>
                    <a:pt x="34714" y="409034"/>
                  </a:lnTo>
                  <a:lnTo>
                    <a:pt x="59775" y="446974"/>
                  </a:lnTo>
                  <a:lnTo>
                    <a:pt x="90390" y="479737"/>
                  </a:lnTo>
                  <a:lnTo>
                    <a:pt x="125842" y="506556"/>
                  </a:lnTo>
                  <a:lnTo>
                    <a:pt x="165415" y="526662"/>
                  </a:lnTo>
                  <a:lnTo>
                    <a:pt x="208389" y="539289"/>
                  </a:lnTo>
                  <a:lnTo>
                    <a:pt x="246289" y="542924"/>
                  </a:lnTo>
                </a:path>
              </a:pathLst>
            </a:custGeom>
            <a:ln w="1905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1149140" y="6539948"/>
            <a:ext cx="165100" cy="1619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700">
              <a:latin typeface="Trebuchet MS"/>
              <a:cs typeface="Trebuchet MS"/>
            </a:endParaRPr>
          </a:p>
          <a:p>
            <a:pPr marL="14604">
              <a:lnSpc>
                <a:spcPct val="100000"/>
              </a:lnSpc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5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977740" y="465100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1153010" y="4765366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846739" y="1066754"/>
            <a:ext cx="13982700" cy="316039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250" spc="229"/>
              <a:t>Project</a:t>
            </a:r>
            <a:r>
              <a:rPr dirty="0" sz="8250" spc="-5"/>
              <a:t> </a:t>
            </a:r>
            <a:r>
              <a:rPr dirty="0" sz="8250" spc="190"/>
              <a:t>3</a:t>
            </a:r>
            <a:endParaRPr sz="8250"/>
          </a:p>
          <a:p>
            <a:pPr marL="12700" marR="5080">
              <a:lnSpc>
                <a:spcPct val="117200"/>
              </a:lnSpc>
              <a:spcBef>
                <a:spcPts val="1285"/>
              </a:spcBef>
            </a:pPr>
            <a:r>
              <a:rPr dirty="0" sz="2400" spc="190" b="0">
                <a:latin typeface="Trebuchet MS"/>
                <a:cs typeface="Trebuchet MS"/>
              </a:rPr>
              <a:t>Lorem</a:t>
            </a:r>
            <a:r>
              <a:rPr dirty="0" sz="2400" spc="-5" b="0">
                <a:latin typeface="Trebuchet MS"/>
                <a:cs typeface="Trebuchet MS"/>
              </a:rPr>
              <a:t> </a:t>
            </a:r>
            <a:r>
              <a:rPr dirty="0" sz="2400" spc="175" b="0">
                <a:latin typeface="Trebuchet MS"/>
                <a:cs typeface="Trebuchet MS"/>
              </a:rPr>
              <a:t>ipsum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50" b="0">
                <a:latin typeface="Trebuchet MS"/>
                <a:cs typeface="Trebuchet MS"/>
              </a:rPr>
              <a:t>dolor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60" b="0">
                <a:latin typeface="Trebuchet MS"/>
                <a:cs typeface="Trebuchet MS"/>
              </a:rPr>
              <a:t>sit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50" b="0">
                <a:latin typeface="Trebuchet MS"/>
                <a:cs typeface="Trebuchet MS"/>
              </a:rPr>
              <a:t>amet,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35" b="0">
                <a:latin typeface="Trebuchet MS"/>
                <a:cs typeface="Trebuchet MS"/>
              </a:rPr>
              <a:t>consectetur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45" b="0">
                <a:latin typeface="Trebuchet MS"/>
                <a:cs typeface="Trebuchet MS"/>
              </a:rPr>
              <a:t>adipiscing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-30" b="0">
                <a:latin typeface="Trebuchet MS"/>
                <a:cs typeface="Trebuchet MS"/>
              </a:rPr>
              <a:t>elit.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50" b="0">
                <a:latin typeface="Trebuchet MS"/>
                <a:cs typeface="Trebuchet MS"/>
              </a:rPr>
              <a:t>Vestibulum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75" b="0">
                <a:latin typeface="Trebuchet MS"/>
                <a:cs typeface="Trebuchet MS"/>
              </a:rPr>
              <a:t>eleifend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60" b="0">
                <a:latin typeface="Trebuchet MS"/>
                <a:cs typeface="Trebuchet MS"/>
              </a:rPr>
              <a:t>tellus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70" b="0">
                <a:latin typeface="Trebuchet MS"/>
                <a:cs typeface="Trebuchet MS"/>
              </a:rPr>
              <a:t>et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60" b="0">
                <a:latin typeface="Trebuchet MS"/>
                <a:cs typeface="Trebuchet MS"/>
              </a:rPr>
              <a:t>iaculis </a:t>
            </a:r>
            <a:r>
              <a:rPr dirty="0" sz="2400" b="0">
                <a:latin typeface="Trebuchet MS"/>
                <a:cs typeface="Trebuchet MS"/>
              </a:rPr>
              <a:t>iaculis.</a:t>
            </a:r>
            <a:r>
              <a:rPr dirty="0" sz="2400" spc="20" b="0">
                <a:latin typeface="Trebuchet MS"/>
                <a:cs typeface="Trebuchet MS"/>
              </a:rPr>
              <a:t> </a:t>
            </a:r>
            <a:r>
              <a:rPr dirty="0" sz="2400" spc="185" b="0">
                <a:latin typeface="Trebuchet MS"/>
                <a:cs typeface="Trebuchet MS"/>
              </a:rPr>
              <a:t>Cras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160" b="0">
                <a:latin typeface="Trebuchet MS"/>
                <a:cs typeface="Trebuchet MS"/>
              </a:rPr>
              <a:t>ac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60" b="0">
                <a:latin typeface="Trebuchet MS"/>
                <a:cs typeface="Trebuchet MS"/>
              </a:rPr>
              <a:t>nisl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105" b="0">
                <a:latin typeface="Trebuchet MS"/>
                <a:cs typeface="Trebuchet MS"/>
              </a:rPr>
              <a:t>id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120" b="0">
                <a:latin typeface="Trebuchet MS"/>
                <a:cs typeface="Trebuchet MS"/>
              </a:rPr>
              <a:t>est</a:t>
            </a:r>
            <a:r>
              <a:rPr dirty="0" sz="2400" spc="20" b="0">
                <a:latin typeface="Trebuchet MS"/>
                <a:cs typeface="Trebuchet MS"/>
              </a:rPr>
              <a:t> </a:t>
            </a:r>
            <a:r>
              <a:rPr dirty="0" sz="2400" spc="114" b="0">
                <a:latin typeface="Trebuchet MS"/>
                <a:cs typeface="Trebuchet MS"/>
              </a:rPr>
              <a:t>scelerisque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120" b="0">
                <a:latin typeface="Trebuchet MS"/>
                <a:cs typeface="Trebuchet MS"/>
              </a:rPr>
              <a:t>pretium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90" b="0">
                <a:latin typeface="Trebuchet MS"/>
                <a:cs typeface="Trebuchet MS"/>
              </a:rPr>
              <a:t>vel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70" b="0">
                <a:latin typeface="Trebuchet MS"/>
                <a:cs typeface="Trebuchet MS"/>
              </a:rPr>
              <a:t>et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b="0">
                <a:latin typeface="Trebuchet MS"/>
                <a:cs typeface="Trebuchet MS"/>
              </a:rPr>
              <a:t>dui.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254" b="0">
                <a:latin typeface="Trebuchet MS"/>
                <a:cs typeface="Trebuchet MS"/>
              </a:rPr>
              <a:t>Sed</a:t>
            </a:r>
            <a:r>
              <a:rPr dirty="0" sz="2400" spc="20" b="0">
                <a:latin typeface="Trebuchet MS"/>
                <a:cs typeface="Trebuchet MS"/>
              </a:rPr>
              <a:t> </a:t>
            </a:r>
            <a:r>
              <a:rPr dirty="0" sz="2400" spc="160" b="0">
                <a:latin typeface="Trebuchet MS"/>
                <a:cs typeface="Trebuchet MS"/>
              </a:rPr>
              <a:t>ac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130" b="0">
                <a:latin typeface="Trebuchet MS"/>
                <a:cs typeface="Trebuchet MS"/>
              </a:rPr>
              <a:t>arcu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65" b="0">
                <a:latin typeface="Trebuchet MS"/>
                <a:cs typeface="Trebuchet MS"/>
              </a:rPr>
              <a:t>molestie,</a:t>
            </a:r>
            <a:r>
              <a:rPr dirty="0" sz="2400" spc="25" b="0">
                <a:latin typeface="Trebuchet MS"/>
                <a:cs typeface="Trebuchet MS"/>
              </a:rPr>
              <a:t> </a:t>
            </a:r>
            <a:r>
              <a:rPr dirty="0" sz="2400" spc="70" b="0">
                <a:latin typeface="Trebuchet MS"/>
                <a:cs typeface="Trebuchet MS"/>
              </a:rPr>
              <a:t>sollicitudin </a:t>
            </a:r>
            <a:r>
              <a:rPr dirty="0" sz="2400" spc="155" b="0">
                <a:latin typeface="Trebuchet MS"/>
                <a:cs typeface="Trebuchet MS"/>
              </a:rPr>
              <a:t>diam</a:t>
            </a:r>
            <a:r>
              <a:rPr dirty="0" sz="2400" spc="-5" b="0">
                <a:latin typeface="Trebuchet MS"/>
                <a:cs typeface="Trebuchet MS"/>
              </a:rPr>
              <a:t> </a:t>
            </a:r>
            <a:r>
              <a:rPr dirty="0" sz="2400" spc="-10" b="0">
                <a:latin typeface="Trebuchet MS"/>
                <a:cs typeface="Trebuchet MS"/>
              </a:rPr>
              <a:t>in,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00" b="0">
                <a:latin typeface="Trebuchet MS"/>
                <a:cs typeface="Trebuchet MS"/>
              </a:rPr>
              <a:t>placerat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10" b="0">
                <a:latin typeface="Trebuchet MS"/>
                <a:cs typeface="Trebuchet MS"/>
              </a:rPr>
              <a:t>quam.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50" b="0">
                <a:latin typeface="Trebuchet MS"/>
                <a:cs typeface="Trebuchet MS"/>
              </a:rPr>
              <a:t>Vestibulum</a:t>
            </a:r>
            <a:r>
              <a:rPr dirty="0" sz="2400" spc="-5" b="0">
                <a:latin typeface="Trebuchet MS"/>
                <a:cs typeface="Trebuchet MS"/>
              </a:rPr>
              <a:t> </a:t>
            </a:r>
            <a:r>
              <a:rPr dirty="0" sz="2400" spc="160" b="0">
                <a:latin typeface="Trebuchet MS"/>
                <a:cs typeface="Trebuchet MS"/>
              </a:rPr>
              <a:t>sodales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14" b="0">
                <a:latin typeface="Trebuchet MS"/>
                <a:cs typeface="Trebuchet MS"/>
              </a:rPr>
              <a:t>risus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65" b="0">
                <a:latin typeface="Trebuchet MS"/>
                <a:cs typeface="Trebuchet MS"/>
              </a:rPr>
              <a:t>eros,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200" b="0">
                <a:latin typeface="Trebuchet MS"/>
                <a:cs typeface="Trebuchet MS"/>
              </a:rPr>
              <a:t>non</a:t>
            </a:r>
            <a:r>
              <a:rPr dirty="0" sz="2400" spc="-5" b="0">
                <a:latin typeface="Trebuchet MS"/>
                <a:cs typeface="Trebuchet MS"/>
              </a:rPr>
              <a:t> </a:t>
            </a:r>
            <a:r>
              <a:rPr dirty="0" sz="2400" spc="95" b="0">
                <a:latin typeface="Trebuchet MS"/>
                <a:cs typeface="Trebuchet MS"/>
              </a:rPr>
              <a:t>tincidunt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60" b="0">
                <a:latin typeface="Trebuchet MS"/>
                <a:cs typeface="Trebuchet MS"/>
              </a:rPr>
              <a:t>metus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114" b="0">
                <a:latin typeface="Trebuchet MS"/>
                <a:cs typeface="Trebuchet MS"/>
              </a:rPr>
              <a:t>vulputate</a:t>
            </a:r>
            <a:r>
              <a:rPr dirty="0" sz="2400" b="0">
                <a:latin typeface="Trebuchet MS"/>
                <a:cs typeface="Trebuchet MS"/>
              </a:rPr>
              <a:t> </a:t>
            </a:r>
            <a:r>
              <a:rPr dirty="0" sz="2400" spc="35" b="0">
                <a:latin typeface="Trebuchet MS"/>
                <a:cs typeface="Trebuchet MS"/>
              </a:rPr>
              <a:t>sit </a:t>
            </a:r>
            <a:r>
              <a:rPr dirty="0" sz="2400" spc="50" b="0">
                <a:latin typeface="Trebuchet MS"/>
                <a:cs typeface="Trebuchet MS"/>
              </a:rPr>
              <a:t>amet.</a:t>
            </a:r>
            <a:r>
              <a:rPr dirty="0" sz="2400" spc="15" b="0">
                <a:latin typeface="Trebuchet MS"/>
                <a:cs typeface="Trebuchet MS"/>
              </a:rPr>
              <a:t> </a:t>
            </a:r>
            <a:r>
              <a:rPr dirty="0" sz="2400" spc="185" b="0">
                <a:latin typeface="Trebuchet MS"/>
                <a:cs typeface="Trebuchet MS"/>
              </a:rPr>
              <a:t>Suspendisse</a:t>
            </a:r>
            <a:r>
              <a:rPr dirty="0" sz="2400" spc="20" b="0">
                <a:latin typeface="Trebuchet MS"/>
                <a:cs typeface="Trebuchet MS"/>
              </a:rPr>
              <a:t> </a:t>
            </a:r>
            <a:r>
              <a:rPr dirty="0" sz="2400" spc="200" b="0">
                <a:latin typeface="Trebuchet MS"/>
                <a:cs typeface="Trebuchet MS"/>
              </a:rPr>
              <a:t>non</a:t>
            </a:r>
            <a:r>
              <a:rPr dirty="0" sz="2400" spc="20" b="0">
                <a:latin typeface="Trebuchet MS"/>
                <a:cs typeface="Trebuchet MS"/>
              </a:rPr>
              <a:t> </a:t>
            </a:r>
            <a:r>
              <a:rPr dirty="0" sz="2400" spc="100" b="0">
                <a:latin typeface="Trebuchet MS"/>
                <a:cs typeface="Trebuchet MS"/>
              </a:rPr>
              <a:t>blandit</a:t>
            </a:r>
            <a:r>
              <a:rPr dirty="0" sz="2400" spc="15" b="0">
                <a:latin typeface="Trebuchet MS"/>
                <a:cs typeface="Trebuchet MS"/>
              </a:rPr>
              <a:t> </a:t>
            </a:r>
            <a:r>
              <a:rPr dirty="0" sz="2400" spc="-10" b="0">
                <a:latin typeface="Trebuchet MS"/>
                <a:cs typeface="Trebuchet MS"/>
              </a:rPr>
              <a:t>tellus.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13637420" y="0"/>
            <a:ext cx="4650740" cy="1359535"/>
          </a:xfrm>
          <a:custGeom>
            <a:avLst/>
            <a:gdLst/>
            <a:ahLst/>
            <a:cxnLst/>
            <a:rect l="l" t="t" r="r" b="b"/>
            <a:pathLst>
              <a:path w="4650740" h="1359535">
                <a:moveTo>
                  <a:pt x="3245655" y="1349046"/>
                </a:moveTo>
                <a:lnTo>
                  <a:pt x="3285215" y="1351607"/>
                </a:lnTo>
                <a:lnTo>
                  <a:pt x="3332992" y="1354287"/>
                </a:lnTo>
                <a:lnTo>
                  <a:pt x="3380876" y="1356559"/>
                </a:lnTo>
                <a:lnTo>
                  <a:pt x="3428867" y="1358422"/>
                </a:lnTo>
                <a:lnTo>
                  <a:pt x="3455190" y="1359216"/>
                </a:lnTo>
              </a:path>
              <a:path w="4650740" h="1359535">
                <a:moveTo>
                  <a:pt x="3788522" y="1359216"/>
                </a:moveTo>
                <a:lnTo>
                  <a:pt x="3814845" y="1358422"/>
                </a:lnTo>
                <a:lnTo>
                  <a:pt x="3862836" y="1356559"/>
                </a:lnTo>
                <a:lnTo>
                  <a:pt x="3910720" y="1354287"/>
                </a:lnTo>
                <a:lnTo>
                  <a:pt x="3958497" y="1351607"/>
                </a:lnTo>
                <a:lnTo>
                  <a:pt x="3998057" y="1349046"/>
                </a:lnTo>
              </a:path>
              <a:path w="4650740" h="1359535">
                <a:moveTo>
                  <a:pt x="3090188" y="1336346"/>
                </a:moveTo>
                <a:lnTo>
                  <a:pt x="3095220" y="1336846"/>
                </a:lnTo>
                <a:lnTo>
                  <a:pt x="3142549" y="1341139"/>
                </a:lnTo>
                <a:lnTo>
                  <a:pt x="3189992" y="1345032"/>
                </a:lnTo>
                <a:lnTo>
                  <a:pt x="3237548" y="1348521"/>
                </a:lnTo>
                <a:lnTo>
                  <a:pt x="3245655" y="1349046"/>
                </a:lnTo>
              </a:path>
              <a:path w="4650740" h="1359535">
                <a:moveTo>
                  <a:pt x="3998057" y="1349046"/>
                </a:moveTo>
                <a:lnTo>
                  <a:pt x="4006164" y="1348521"/>
                </a:lnTo>
                <a:lnTo>
                  <a:pt x="4053720" y="1345032"/>
                </a:lnTo>
                <a:lnTo>
                  <a:pt x="4101163" y="1341139"/>
                </a:lnTo>
                <a:lnTo>
                  <a:pt x="4148492" y="1336846"/>
                </a:lnTo>
                <a:lnTo>
                  <a:pt x="4153524" y="1336346"/>
                </a:lnTo>
              </a:path>
              <a:path w="4650740" h="1359535">
                <a:moveTo>
                  <a:pt x="2971638" y="1323646"/>
                </a:moveTo>
                <a:lnTo>
                  <a:pt x="3000914" y="1327065"/>
                </a:lnTo>
                <a:lnTo>
                  <a:pt x="3048008" y="1332154"/>
                </a:lnTo>
                <a:lnTo>
                  <a:pt x="3090188" y="1336346"/>
                </a:lnTo>
              </a:path>
              <a:path w="4650740" h="1359535">
                <a:moveTo>
                  <a:pt x="4153524" y="1336346"/>
                </a:moveTo>
                <a:lnTo>
                  <a:pt x="4195704" y="1332154"/>
                </a:lnTo>
                <a:lnTo>
                  <a:pt x="4242798" y="1327065"/>
                </a:lnTo>
                <a:lnTo>
                  <a:pt x="4272074" y="1323646"/>
                </a:lnTo>
              </a:path>
              <a:path w="4650740" h="1359535">
                <a:moveTo>
                  <a:pt x="2871661" y="1310946"/>
                </a:moveTo>
                <a:lnTo>
                  <a:pt x="2907087" y="1315701"/>
                </a:lnTo>
                <a:lnTo>
                  <a:pt x="2953940" y="1321580"/>
                </a:lnTo>
                <a:lnTo>
                  <a:pt x="2971638" y="1323646"/>
                </a:lnTo>
              </a:path>
              <a:path w="4650740" h="1359535">
                <a:moveTo>
                  <a:pt x="4272074" y="1323646"/>
                </a:moveTo>
                <a:lnTo>
                  <a:pt x="4289772" y="1321580"/>
                </a:lnTo>
                <a:lnTo>
                  <a:pt x="4336625" y="1315701"/>
                </a:lnTo>
                <a:lnTo>
                  <a:pt x="4372051" y="1310946"/>
                </a:lnTo>
              </a:path>
              <a:path w="4650740" h="1359535">
                <a:moveTo>
                  <a:pt x="2783950" y="1298246"/>
                </a:moveTo>
                <a:lnTo>
                  <a:pt x="2813752" y="1302767"/>
                </a:lnTo>
                <a:lnTo>
                  <a:pt x="2860357" y="1309429"/>
                </a:lnTo>
                <a:lnTo>
                  <a:pt x="2871661" y="1310946"/>
                </a:lnTo>
              </a:path>
              <a:path w="4650740" h="1359535">
                <a:moveTo>
                  <a:pt x="4372051" y="1310946"/>
                </a:moveTo>
                <a:lnTo>
                  <a:pt x="4383355" y="1309429"/>
                </a:lnTo>
                <a:lnTo>
                  <a:pt x="4429960" y="1302767"/>
                </a:lnTo>
                <a:lnTo>
                  <a:pt x="4459762" y="1298246"/>
                </a:lnTo>
              </a:path>
              <a:path w="4650740" h="1359535">
                <a:moveTo>
                  <a:pt x="2631974" y="1272846"/>
                </a:moveTo>
                <a:lnTo>
                  <a:pt x="2674703" y="1280455"/>
                </a:lnTo>
                <a:lnTo>
                  <a:pt x="2720924" y="1288279"/>
                </a:lnTo>
                <a:lnTo>
                  <a:pt x="2767274" y="1295716"/>
                </a:lnTo>
                <a:lnTo>
                  <a:pt x="2783950" y="1298246"/>
                </a:lnTo>
              </a:path>
              <a:path w="4650740" h="1359535">
                <a:moveTo>
                  <a:pt x="4459762" y="1298246"/>
                </a:moveTo>
                <a:lnTo>
                  <a:pt x="4476438" y="1295716"/>
                </a:lnTo>
                <a:lnTo>
                  <a:pt x="4522788" y="1288279"/>
                </a:lnTo>
                <a:lnTo>
                  <a:pt x="4569009" y="1280455"/>
                </a:lnTo>
                <a:lnTo>
                  <a:pt x="4611738" y="1272846"/>
                </a:lnTo>
              </a:path>
              <a:path w="4650740" h="1359535">
                <a:moveTo>
                  <a:pt x="2501443" y="1247446"/>
                </a:moveTo>
                <a:lnTo>
                  <a:pt x="2536840" y="1254689"/>
                </a:lnTo>
                <a:lnTo>
                  <a:pt x="2582660" y="1263659"/>
                </a:lnTo>
                <a:lnTo>
                  <a:pt x="2628615" y="1272248"/>
                </a:lnTo>
                <a:lnTo>
                  <a:pt x="2631974" y="1272846"/>
                </a:lnTo>
              </a:path>
              <a:path w="4650740" h="1359535">
                <a:moveTo>
                  <a:pt x="4611738" y="1272846"/>
                </a:moveTo>
                <a:lnTo>
                  <a:pt x="4615097" y="1272248"/>
                </a:lnTo>
                <a:lnTo>
                  <a:pt x="4650579" y="1265617"/>
                </a:lnTo>
              </a:path>
              <a:path w="4650740" h="1359535">
                <a:moveTo>
                  <a:pt x="0" y="0"/>
                </a:moveTo>
                <a:lnTo>
                  <a:pt x="30725" y="26752"/>
                </a:lnTo>
                <a:lnTo>
                  <a:pt x="64845" y="55976"/>
                </a:lnTo>
                <a:lnTo>
                  <a:pt x="99206" y="84925"/>
                </a:lnTo>
                <a:lnTo>
                  <a:pt x="133805" y="113597"/>
                </a:lnTo>
                <a:lnTo>
                  <a:pt x="168642" y="141992"/>
                </a:lnTo>
                <a:lnTo>
                  <a:pt x="203715" y="170106"/>
                </a:lnTo>
                <a:lnTo>
                  <a:pt x="239021" y="197939"/>
                </a:lnTo>
                <a:lnTo>
                  <a:pt x="274559" y="225489"/>
                </a:lnTo>
                <a:lnTo>
                  <a:pt x="310328" y="252754"/>
                </a:lnTo>
                <a:lnTo>
                  <a:pt x="346326" y="279732"/>
                </a:lnTo>
                <a:lnTo>
                  <a:pt x="382550" y="306422"/>
                </a:lnTo>
                <a:lnTo>
                  <a:pt x="418888" y="332930"/>
                </a:lnTo>
                <a:lnTo>
                  <a:pt x="455674" y="358930"/>
                </a:lnTo>
                <a:lnTo>
                  <a:pt x="492570" y="384744"/>
                </a:lnTo>
                <a:lnTo>
                  <a:pt x="529685" y="410264"/>
                </a:lnTo>
                <a:lnTo>
                  <a:pt x="567020" y="435486"/>
                </a:lnTo>
                <a:lnTo>
                  <a:pt x="604571" y="460410"/>
                </a:lnTo>
                <a:lnTo>
                  <a:pt x="642337" y="485034"/>
                </a:lnTo>
                <a:lnTo>
                  <a:pt x="680317" y="509356"/>
                </a:lnTo>
                <a:lnTo>
                  <a:pt x="718508" y="533374"/>
                </a:lnTo>
                <a:lnTo>
                  <a:pt x="756909" y="557086"/>
                </a:lnTo>
                <a:lnTo>
                  <a:pt x="795519" y="580492"/>
                </a:lnTo>
                <a:lnTo>
                  <a:pt x="834335" y="603588"/>
                </a:lnTo>
                <a:lnTo>
                  <a:pt x="873356" y="626375"/>
                </a:lnTo>
                <a:lnTo>
                  <a:pt x="912580" y="648849"/>
                </a:lnTo>
                <a:lnTo>
                  <a:pt x="952006" y="671009"/>
                </a:lnTo>
                <a:lnTo>
                  <a:pt x="991632" y="692853"/>
                </a:lnTo>
                <a:lnTo>
                  <a:pt x="1031455" y="714380"/>
                </a:lnTo>
                <a:lnTo>
                  <a:pt x="1071476" y="735589"/>
                </a:lnTo>
                <a:lnTo>
                  <a:pt x="1111690" y="756476"/>
                </a:lnTo>
                <a:lnTo>
                  <a:pt x="1152098" y="777041"/>
                </a:lnTo>
                <a:lnTo>
                  <a:pt x="1192697" y="797282"/>
                </a:lnTo>
                <a:lnTo>
                  <a:pt x="1233485" y="817197"/>
                </a:lnTo>
                <a:lnTo>
                  <a:pt x="1274462" y="836785"/>
                </a:lnTo>
                <a:lnTo>
                  <a:pt x="1315624" y="856043"/>
                </a:lnTo>
                <a:lnTo>
                  <a:pt x="1356971" y="874970"/>
                </a:lnTo>
                <a:lnTo>
                  <a:pt x="1398501" y="893565"/>
                </a:lnTo>
                <a:lnTo>
                  <a:pt x="1440212" y="911825"/>
                </a:lnTo>
                <a:lnTo>
                  <a:pt x="1482102" y="929750"/>
                </a:lnTo>
                <a:lnTo>
                  <a:pt x="1524170" y="947336"/>
                </a:lnTo>
                <a:lnTo>
                  <a:pt x="1566413" y="964583"/>
                </a:lnTo>
                <a:lnTo>
                  <a:pt x="1608831" y="981489"/>
                </a:lnTo>
                <a:lnTo>
                  <a:pt x="1651422" y="998052"/>
                </a:lnTo>
                <a:lnTo>
                  <a:pt x="1694183" y="1014271"/>
                </a:lnTo>
                <a:lnTo>
                  <a:pt x="1737114" y="1030143"/>
                </a:lnTo>
                <a:lnTo>
                  <a:pt x="1780211" y="1045667"/>
                </a:lnTo>
                <a:lnTo>
                  <a:pt x="1823475" y="1060842"/>
                </a:lnTo>
                <a:lnTo>
                  <a:pt x="1866903" y="1075665"/>
                </a:lnTo>
                <a:lnTo>
                  <a:pt x="1910492" y="1090135"/>
                </a:lnTo>
                <a:lnTo>
                  <a:pt x="1954243" y="1104251"/>
                </a:lnTo>
                <a:lnTo>
                  <a:pt x="1998152" y="1118009"/>
                </a:lnTo>
                <a:lnTo>
                  <a:pt x="2042219" y="1131410"/>
                </a:lnTo>
                <a:lnTo>
                  <a:pt x="2086441" y="1144451"/>
                </a:lnTo>
                <a:lnTo>
                  <a:pt x="2130817" y="1157130"/>
                </a:lnTo>
                <a:lnTo>
                  <a:pt x="2175345" y="1169446"/>
                </a:lnTo>
                <a:lnTo>
                  <a:pt x="2220023" y="1181397"/>
                </a:lnTo>
                <a:lnTo>
                  <a:pt x="2264850" y="1192981"/>
                </a:lnTo>
                <a:lnTo>
                  <a:pt x="2309824" y="1204197"/>
                </a:lnTo>
                <a:lnTo>
                  <a:pt x="2354944" y="1215042"/>
                </a:lnTo>
                <a:lnTo>
                  <a:pt x="2400207" y="1225516"/>
                </a:lnTo>
                <a:lnTo>
                  <a:pt x="2445611" y="1235616"/>
                </a:lnTo>
                <a:lnTo>
                  <a:pt x="2491156" y="1245341"/>
                </a:lnTo>
                <a:lnTo>
                  <a:pt x="2501443" y="1247446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43539" y="51308"/>
            <a:ext cx="3344461" cy="1023569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793522" y="5041349"/>
            <a:ext cx="5883275" cy="5245735"/>
            <a:chOff x="2793522" y="5041349"/>
            <a:chExt cx="5883275" cy="524573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3522" y="5041349"/>
              <a:ext cx="5882961" cy="524565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793522" y="5041349"/>
              <a:ext cx="5883275" cy="5245735"/>
            </a:xfrm>
            <a:custGeom>
              <a:avLst/>
              <a:gdLst/>
              <a:ahLst/>
              <a:cxnLst/>
              <a:rect l="l" t="t" r="r" b="b"/>
              <a:pathLst>
                <a:path w="5883275" h="5245734">
                  <a:moveTo>
                    <a:pt x="17648" y="5245650"/>
                  </a:moveTo>
                  <a:lnTo>
                    <a:pt x="0" y="5245650"/>
                  </a:lnTo>
                  <a:lnTo>
                    <a:pt x="0" y="588296"/>
                  </a:lnTo>
                  <a:lnTo>
                    <a:pt x="1888" y="541630"/>
                  </a:lnTo>
                  <a:lnTo>
                    <a:pt x="1951" y="540069"/>
                  </a:lnTo>
                  <a:lnTo>
                    <a:pt x="7704" y="492912"/>
                  </a:lnTo>
                  <a:lnTo>
                    <a:pt x="17107" y="446976"/>
                  </a:lnTo>
                  <a:lnTo>
                    <a:pt x="30007" y="402413"/>
                  </a:lnTo>
                  <a:lnTo>
                    <a:pt x="46254" y="359375"/>
                  </a:lnTo>
                  <a:lnTo>
                    <a:pt x="65696" y="318014"/>
                  </a:lnTo>
                  <a:lnTo>
                    <a:pt x="88180" y="278481"/>
                  </a:lnTo>
                  <a:lnTo>
                    <a:pt x="113555" y="240928"/>
                  </a:lnTo>
                  <a:lnTo>
                    <a:pt x="141669" y="205507"/>
                  </a:lnTo>
                  <a:lnTo>
                    <a:pt x="172370" y="172370"/>
                  </a:lnTo>
                  <a:lnTo>
                    <a:pt x="205507" y="141669"/>
                  </a:lnTo>
                  <a:lnTo>
                    <a:pt x="240928" y="113555"/>
                  </a:lnTo>
                  <a:lnTo>
                    <a:pt x="278481" y="88180"/>
                  </a:lnTo>
                  <a:lnTo>
                    <a:pt x="318014" y="65696"/>
                  </a:lnTo>
                  <a:lnTo>
                    <a:pt x="359375" y="46254"/>
                  </a:lnTo>
                  <a:lnTo>
                    <a:pt x="402413" y="30007"/>
                  </a:lnTo>
                  <a:lnTo>
                    <a:pt x="446976" y="17107"/>
                  </a:lnTo>
                  <a:lnTo>
                    <a:pt x="492912" y="7704"/>
                  </a:lnTo>
                  <a:lnTo>
                    <a:pt x="540069" y="1951"/>
                  </a:lnTo>
                  <a:lnTo>
                    <a:pt x="588295" y="0"/>
                  </a:lnTo>
                  <a:lnTo>
                    <a:pt x="5294664" y="0"/>
                  </a:lnTo>
                  <a:lnTo>
                    <a:pt x="5342891" y="1951"/>
                  </a:lnTo>
                  <a:lnTo>
                    <a:pt x="5390048" y="7704"/>
                  </a:lnTo>
                  <a:lnTo>
                    <a:pt x="5435984" y="17107"/>
                  </a:lnTo>
                  <a:lnTo>
                    <a:pt x="5437855" y="17648"/>
                  </a:lnTo>
                  <a:lnTo>
                    <a:pt x="588295" y="17648"/>
                  </a:lnTo>
                  <a:lnTo>
                    <a:pt x="541630" y="19547"/>
                  </a:lnTo>
                  <a:lnTo>
                    <a:pt x="495979" y="25144"/>
                  </a:lnTo>
                  <a:lnTo>
                    <a:pt x="451491" y="34291"/>
                  </a:lnTo>
                  <a:lnTo>
                    <a:pt x="408315" y="46837"/>
                  </a:lnTo>
                  <a:lnTo>
                    <a:pt x="366600" y="62635"/>
                  </a:lnTo>
                  <a:lnTo>
                    <a:pt x="326496" y="81534"/>
                  </a:lnTo>
                  <a:lnTo>
                    <a:pt x="288151" y="103386"/>
                  </a:lnTo>
                  <a:lnTo>
                    <a:pt x="251715" y="128041"/>
                  </a:lnTo>
                  <a:lnTo>
                    <a:pt x="217337" y="155351"/>
                  </a:lnTo>
                  <a:lnTo>
                    <a:pt x="185166" y="185166"/>
                  </a:lnTo>
                  <a:lnTo>
                    <a:pt x="155351" y="217337"/>
                  </a:lnTo>
                  <a:lnTo>
                    <a:pt x="128041" y="251715"/>
                  </a:lnTo>
                  <a:lnTo>
                    <a:pt x="103386" y="288151"/>
                  </a:lnTo>
                  <a:lnTo>
                    <a:pt x="81534" y="326495"/>
                  </a:lnTo>
                  <a:lnTo>
                    <a:pt x="62635" y="366600"/>
                  </a:lnTo>
                  <a:lnTo>
                    <a:pt x="46837" y="408315"/>
                  </a:lnTo>
                  <a:lnTo>
                    <a:pt x="34291" y="451491"/>
                  </a:lnTo>
                  <a:lnTo>
                    <a:pt x="25145" y="495979"/>
                  </a:lnTo>
                  <a:lnTo>
                    <a:pt x="19547" y="541630"/>
                  </a:lnTo>
                  <a:lnTo>
                    <a:pt x="17648" y="588296"/>
                  </a:lnTo>
                  <a:lnTo>
                    <a:pt x="17648" y="5245650"/>
                  </a:lnTo>
                  <a:close/>
                </a:path>
                <a:path w="5883275" h="5245734">
                  <a:moveTo>
                    <a:pt x="5882960" y="5245650"/>
                  </a:moveTo>
                  <a:lnTo>
                    <a:pt x="5865311" y="5245650"/>
                  </a:lnTo>
                  <a:lnTo>
                    <a:pt x="5865311" y="588296"/>
                  </a:lnTo>
                  <a:lnTo>
                    <a:pt x="5863412" y="541630"/>
                  </a:lnTo>
                  <a:lnTo>
                    <a:pt x="5857815" y="495979"/>
                  </a:lnTo>
                  <a:lnTo>
                    <a:pt x="5848669" y="451491"/>
                  </a:lnTo>
                  <a:lnTo>
                    <a:pt x="5836122" y="408315"/>
                  </a:lnTo>
                  <a:lnTo>
                    <a:pt x="5820325" y="366600"/>
                  </a:lnTo>
                  <a:lnTo>
                    <a:pt x="5801426" y="326495"/>
                  </a:lnTo>
                  <a:lnTo>
                    <a:pt x="5779574" y="288151"/>
                  </a:lnTo>
                  <a:lnTo>
                    <a:pt x="5754919" y="251715"/>
                  </a:lnTo>
                  <a:lnTo>
                    <a:pt x="5727609" y="217337"/>
                  </a:lnTo>
                  <a:lnTo>
                    <a:pt x="5697794" y="185166"/>
                  </a:lnTo>
                  <a:lnTo>
                    <a:pt x="5665623" y="155351"/>
                  </a:lnTo>
                  <a:lnTo>
                    <a:pt x="5631245" y="128041"/>
                  </a:lnTo>
                  <a:lnTo>
                    <a:pt x="5594809" y="103386"/>
                  </a:lnTo>
                  <a:lnTo>
                    <a:pt x="5556464" y="81534"/>
                  </a:lnTo>
                  <a:lnTo>
                    <a:pt x="5516360" y="62635"/>
                  </a:lnTo>
                  <a:lnTo>
                    <a:pt x="5474645" y="46837"/>
                  </a:lnTo>
                  <a:lnTo>
                    <a:pt x="5431469" y="34291"/>
                  </a:lnTo>
                  <a:lnTo>
                    <a:pt x="5386981" y="25144"/>
                  </a:lnTo>
                  <a:lnTo>
                    <a:pt x="5341329" y="19547"/>
                  </a:lnTo>
                  <a:lnTo>
                    <a:pt x="5294664" y="17648"/>
                  </a:lnTo>
                  <a:lnTo>
                    <a:pt x="5437855" y="17648"/>
                  </a:lnTo>
                  <a:lnTo>
                    <a:pt x="5480547" y="30007"/>
                  </a:lnTo>
                  <a:lnTo>
                    <a:pt x="5523585" y="46254"/>
                  </a:lnTo>
                  <a:lnTo>
                    <a:pt x="5564946" y="65696"/>
                  </a:lnTo>
                  <a:lnTo>
                    <a:pt x="5604479" y="88180"/>
                  </a:lnTo>
                  <a:lnTo>
                    <a:pt x="5642032" y="113555"/>
                  </a:lnTo>
                  <a:lnTo>
                    <a:pt x="5677452" y="141669"/>
                  </a:lnTo>
                  <a:lnTo>
                    <a:pt x="5710589" y="172370"/>
                  </a:lnTo>
                  <a:lnTo>
                    <a:pt x="5741291" y="205507"/>
                  </a:lnTo>
                  <a:lnTo>
                    <a:pt x="5769405" y="240928"/>
                  </a:lnTo>
                  <a:lnTo>
                    <a:pt x="5794780" y="278481"/>
                  </a:lnTo>
                  <a:lnTo>
                    <a:pt x="5817264" y="318014"/>
                  </a:lnTo>
                  <a:lnTo>
                    <a:pt x="5836705" y="359375"/>
                  </a:lnTo>
                  <a:lnTo>
                    <a:pt x="5852952" y="402413"/>
                  </a:lnTo>
                  <a:lnTo>
                    <a:pt x="5865853" y="446976"/>
                  </a:lnTo>
                  <a:lnTo>
                    <a:pt x="5875256" y="492912"/>
                  </a:lnTo>
                  <a:lnTo>
                    <a:pt x="5881009" y="540069"/>
                  </a:lnTo>
                  <a:lnTo>
                    <a:pt x="5882960" y="588296"/>
                  </a:lnTo>
                  <a:lnTo>
                    <a:pt x="5882960" y="5245650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8870077" y="5041349"/>
            <a:ext cx="5883275" cy="5245735"/>
            <a:chOff x="8870077" y="5041349"/>
            <a:chExt cx="5883275" cy="524573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0078" y="5041349"/>
              <a:ext cx="5882960" cy="524565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8870077" y="5041349"/>
              <a:ext cx="5883275" cy="5245735"/>
            </a:xfrm>
            <a:custGeom>
              <a:avLst/>
              <a:gdLst/>
              <a:ahLst/>
              <a:cxnLst/>
              <a:rect l="l" t="t" r="r" b="b"/>
              <a:pathLst>
                <a:path w="5883275" h="5245734">
                  <a:moveTo>
                    <a:pt x="17648" y="5245650"/>
                  </a:moveTo>
                  <a:lnTo>
                    <a:pt x="0" y="5245650"/>
                  </a:lnTo>
                  <a:lnTo>
                    <a:pt x="0" y="588296"/>
                  </a:lnTo>
                  <a:lnTo>
                    <a:pt x="1888" y="541630"/>
                  </a:lnTo>
                  <a:lnTo>
                    <a:pt x="1951" y="540069"/>
                  </a:lnTo>
                  <a:lnTo>
                    <a:pt x="7704" y="492912"/>
                  </a:lnTo>
                  <a:lnTo>
                    <a:pt x="17107" y="446976"/>
                  </a:lnTo>
                  <a:lnTo>
                    <a:pt x="30007" y="402413"/>
                  </a:lnTo>
                  <a:lnTo>
                    <a:pt x="46254" y="359375"/>
                  </a:lnTo>
                  <a:lnTo>
                    <a:pt x="65696" y="318014"/>
                  </a:lnTo>
                  <a:lnTo>
                    <a:pt x="88180" y="278481"/>
                  </a:lnTo>
                  <a:lnTo>
                    <a:pt x="113555" y="240928"/>
                  </a:lnTo>
                  <a:lnTo>
                    <a:pt x="141669" y="205507"/>
                  </a:lnTo>
                  <a:lnTo>
                    <a:pt x="172370" y="172370"/>
                  </a:lnTo>
                  <a:lnTo>
                    <a:pt x="205507" y="141669"/>
                  </a:lnTo>
                  <a:lnTo>
                    <a:pt x="240928" y="113555"/>
                  </a:lnTo>
                  <a:lnTo>
                    <a:pt x="278481" y="88180"/>
                  </a:lnTo>
                  <a:lnTo>
                    <a:pt x="318014" y="65696"/>
                  </a:lnTo>
                  <a:lnTo>
                    <a:pt x="359375" y="46254"/>
                  </a:lnTo>
                  <a:lnTo>
                    <a:pt x="402413" y="30007"/>
                  </a:lnTo>
                  <a:lnTo>
                    <a:pt x="446976" y="17107"/>
                  </a:lnTo>
                  <a:lnTo>
                    <a:pt x="492912" y="7704"/>
                  </a:lnTo>
                  <a:lnTo>
                    <a:pt x="540069" y="1951"/>
                  </a:lnTo>
                  <a:lnTo>
                    <a:pt x="588295" y="0"/>
                  </a:lnTo>
                  <a:lnTo>
                    <a:pt x="5294665" y="0"/>
                  </a:lnTo>
                  <a:lnTo>
                    <a:pt x="5342891" y="1951"/>
                  </a:lnTo>
                  <a:lnTo>
                    <a:pt x="5390048" y="7704"/>
                  </a:lnTo>
                  <a:lnTo>
                    <a:pt x="5435984" y="17107"/>
                  </a:lnTo>
                  <a:lnTo>
                    <a:pt x="5437855" y="17648"/>
                  </a:lnTo>
                  <a:lnTo>
                    <a:pt x="588295" y="17648"/>
                  </a:lnTo>
                  <a:lnTo>
                    <a:pt x="541630" y="19547"/>
                  </a:lnTo>
                  <a:lnTo>
                    <a:pt x="495979" y="25144"/>
                  </a:lnTo>
                  <a:lnTo>
                    <a:pt x="451491" y="34291"/>
                  </a:lnTo>
                  <a:lnTo>
                    <a:pt x="408315" y="46837"/>
                  </a:lnTo>
                  <a:lnTo>
                    <a:pt x="366600" y="62635"/>
                  </a:lnTo>
                  <a:lnTo>
                    <a:pt x="326496" y="81534"/>
                  </a:lnTo>
                  <a:lnTo>
                    <a:pt x="288151" y="103386"/>
                  </a:lnTo>
                  <a:lnTo>
                    <a:pt x="251715" y="128041"/>
                  </a:lnTo>
                  <a:lnTo>
                    <a:pt x="217337" y="155351"/>
                  </a:lnTo>
                  <a:lnTo>
                    <a:pt x="185166" y="185166"/>
                  </a:lnTo>
                  <a:lnTo>
                    <a:pt x="155351" y="217337"/>
                  </a:lnTo>
                  <a:lnTo>
                    <a:pt x="128041" y="251715"/>
                  </a:lnTo>
                  <a:lnTo>
                    <a:pt x="103386" y="288151"/>
                  </a:lnTo>
                  <a:lnTo>
                    <a:pt x="81534" y="326495"/>
                  </a:lnTo>
                  <a:lnTo>
                    <a:pt x="62635" y="366600"/>
                  </a:lnTo>
                  <a:lnTo>
                    <a:pt x="46837" y="408315"/>
                  </a:lnTo>
                  <a:lnTo>
                    <a:pt x="34291" y="451491"/>
                  </a:lnTo>
                  <a:lnTo>
                    <a:pt x="25144" y="495979"/>
                  </a:lnTo>
                  <a:lnTo>
                    <a:pt x="19547" y="541630"/>
                  </a:lnTo>
                  <a:lnTo>
                    <a:pt x="17648" y="588296"/>
                  </a:lnTo>
                  <a:lnTo>
                    <a:pt x="17648" y="5245650"/>
                  </a:lnTo>
                  <a:close/>
                </a:path>
                <a:path w="5883275" h="5245734">
                  <a:moveTo>
                    <a:pt x="5882960" y="5245650"/>
                  </a:moveTo>
                  <a:lnTo>
                    <a:pt x="5865312" y="5245650"/>
                  </a:lnTo>
                  <a:lnTo>
                    <a:pt x="5865312" y="588296"/>
                  </a:lnTo>
                  <a:lnTo>
                    <a:pt x="5863413" y="541630"/>
                  </a:lnTo>
                  <a:lnTo>
                    <a:pt x="5857816" y="495979"/>
                  </a:lnTo>
                  <a:lnTo>
                    <a:pt x="5848669" y="451491"/>
                  </a:lnTo>
                  <a:lnTo>
                    <a:pt x="5836123" y="408315"/>
                  </a:lnTo>
                  <a:lnTo>
                    <a:pt x="5820325" y="366600"/>
                  </a:lnTo>
                  <a:lnTo>
                    <a:pt x="5801426" y="326495"/>
                  </a:lnTo>
                  <a:lnTo>
                    <a:pt x="5779574" y="288151"/>
                  </a:lnTo>
                  <a:lnTo>
                    <a:pt x="5754919" y="251715"/>
                  </a:lnTo>
                  <a:lnTo>
                    <a:pt x="5727609" y="217337"/>
                  </a:lnTo>
                  <a:lnTo>
                    <a:pt x="5697794" y="185166"/>
                  </a:lnTo>
                  <a:lnTo>
                    <a:pt x="5665623" y="155351"/>
                  </a:lnTo>
                  <a:lnTo>
                    <a:pt x="5631245" y="128041"/>
                  </a:lnTo>
                  <a:lnTo>
                    <a:pt x="5594809" y="103386"/>
                  </a:lnTo>
                  <a:lnTo>
                    <a:pt x="5556464" y="81534"/>
                  </a:lnTo>
                  <a:lnTo>
                    <a:pt x="5516360" y="62635"/>
                  </a:lnTo>
                  <a:lnTo>
                    <a:pt x="5474645" y="46837"/>
                  </a:lnTo>
                  <a:lnTo>
                    <a:pt x="5431469" y="34291"/>
                  </a:lnTo>
                  <a:lnTo>
                    <a:pt x="5386981" y="25144"/>
                  </a:lnTo>
                  <a:lnTo>
                    <a:pt x="5341330" y="19547"/>
                  </a:lnTo>
                  <a:lnTo>
                    <a:pt x="5294665" y="17648"/>
                  </a:lnTo>
                  <a:lnTo>
                    <a:pt x="5437855" y="17648"/>
                  </a:lnTo>
                  <a:lnTo>
                    <a:pt x="5480547" y="30007"/>
                  </a:lnTo>
                  <a:lnTo>
                    <a:pt x="5523585" y="46254"/>
                  </a:lnTo>
                  <a:lnTo>
                    <a:pt x="5564946" y="65696"/>
                  </a:lnTo>
                  <a:lnTo>
                    <a:pt x="5604479" y="88180"/>
                  </a:lnTo>
                  <a:lnTo>
                    <a:pt x="5642031" y="113555"/>
                  </a:lnTo>
                  <a:lnTo>
                    <a:pt x="5677452" y="141669"/>
                  </a:lnTo>
                  <a:lnTo>
                    <a:pt x="5710589" y="172370"/>
                  </a:lnTo>
                  <a:lnTo>
                    <a:pt x="5741290" y="205507"/>
                  </a:lnTo>
                  <a:lnTo>
                    <a:pt x="5769404" y="240928"/>
                  </a:lnTo>
                  <a:lnTo>
                    <a:pt x="5794779" y="278481"/>
                  </a:lnTo>
                  <a:lnTo>
                    <a:pt x="5817263" y="318014"/>
                  </a:lnTo>
                  <a:lnTo>
                    <a:pt x="5836705" y="359375"/>
                  </a:lnTo>
                  <a:lnTo>
                    <a:pt x="5852952" y="402413"/>
                  </a:lnTo>
                  <a:lnTo>
                    <a:pt x="5865852" y="446976"/>
                  </a:lnTo>
                  <a:lnTo>
                    <a:pt x="5875255" y="492912"/>
                  </a:lnTo>
                  <a:lnTo>
                    <a:pt x="5881008" y="540069"/>
                  </a:lnTo>
                  <a:lnTo>
                    <a:pt x="5882960" y="588296"/>
                  </a:lnTo>
                  <a:lnTo>
                    <a:pt x="5882960" y="5245650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 descr=""/>
          <p:cNvGrpSpPr/>
          <p:nvPr/>
        </p:nvGrpSpPr>
        <p:grpSpPr>
          <a:xfrm>
            <a:off x="2793522" y="0"/>
            <a:ext cx="5883275" cy="4865370"/>
            <a:chOff x="2793522" y="0"/>
            <a:chExt cx="5883275" cy="4865370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93522" y="0"/>
              <a:ext cx="5882961" cy="486475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2793522" y="0"/>
              <a:ext cx="5883275" cy="4865370"/>
            </a:xfrm>
            <a:custGeom>
              <a:avLst/>
              <a:gdLst/>
              <a:ahLst/>
              <a:cxnLst/>
              <a:rect l="l" t="t" r="r" b="b"/>
              <a:pathLst>
                <a:path w="5883275" h="4865370">
                  <a:moveTo>
                    <a:pt x="5294664" y="4864752"/>
                  </a:moveTo>
                  <a:lnTo>
                    <a:pt x="588295" y="4864752"/>
                  </a:lnTo>
                  <a:lnTo>
                    <a:pt x="540069" y="4862801"/>
                  </a:lnTo>
                  <a:lnTo>
                    <a:pt x="492912" y="4857048"/>
                  </a:lnTo>
                  <a:lnTo>
                    <a:pt x="446976" y="4847645"/>
                  </a:lnTo>
                  <a:lnTo>
                    <a:pt x="402413" y="4834744"/>
                  </a:lnTo>
                  <a:lnTo>
                    <a:pt x="359375" y="4818497"/>
                  </a:lnTo>
                  <a:lnTo>
                    <a:pt x="318014" y="4799056"/>
                  </a:lnTo>
                  <a:lnTo>
                    <a:pt x="278481" y="4776572"/>
                  </a:lnTo>
                  <a:lnTo>
                    <a:pt x="240928" y="4751197"/>
                  </a:lnTo>
                  <a:lnTo>
                    <a:pt x="205507" y="4723083"/>
                  </a:lnTo>
                  <a:lnTo>
                    <a:pt x="172370" y="4692381"/>
                  </a:lnTo>
                  <a:lnTo>
                    <a:pt x="141669" y="4659244"/>
                  </a:lnTo>
                  <a:lnTo>
                    <a:pt x="113555" y="4623824"/>
                  </a:lnTo>
                  <a:lnTo>
                    <a:pt x="88180" y="4586271"/>
                  </a:lnTo>
                  <a:lnTo>
                    <a:pt x="65696" y="4546738"/>
                  </a:lnTo>
                  <a:lnTo>
                    <a:pt x="46254" y="4505377"/>
                  </a:lnTo>
                  <a:lnTo>
                    <a:pt x="30007" y="4462339"/>
                  </a:lnTo>
                  <a:lnTo>
                    <a:pt x="17107" y="4417776"/>
                  </a:lnTo>
                  <a:lnTo>
                    <a:pt x="7704" y="4371840"/>
                  </a:lnTo>
                  <a:lnTo>
                    <a:pt x="1951" y="4324683"/>
                  </a:lnTo>
                  <a:lnTo>
                    <a:pt x="0" y="4276456"/>
                  </a:lnTo>
                  <a:lnTo>
                    <a:pt x="0" y="0"/>
                  </a:lnTo>
                  <a:lnTo>
                    <a:pt x="17649" y="0"/>
                  </a:lnTo>
                  <a:lnTo>
                    <a:pt x="17649" y="4276456"/>
                  </a:lnTo>
                  <a:lnTo>
                    <a:pt x="19547" y="4323121"/>
                  </a:lnTo>
                  <a:lnTo>
                    <a:pt x="25145" y="4368773"/>
                  </a:lnTo>
                  <a:lnTo>
                    <a:pt x="34291" y="4413261"/>
                  </a:lnTo>
                  <a:lnTo>
                    <a:pt x="46837" y="4456437"/>
                  </a:lnTo>
                  <a:lnTo>
                    <a:pt x="62635" y="4498152"/>
                  </a:lnTo>
                  <a:lnTo>
                    <a:pt x="81534" y="4538256"/>
                  </a:lnTo>
                  <a:lnTo>
                    <a:pt x="103386" y="4576601"/>
                  </a:lnTo>
                  <a:lnTo>
                    <a:pt x="128041" y="4613037"/>
                  </a:lnTo>
                  <a:lnTo>
                    <a:pt x="155351" y="4647415"/>
                  </a:lnTo>
                  <a:lnTo>
                    <a:pt x="185166" y="4679586"/>
                  </a:lnTo>
                  <a:lnTo>
                    <a:pt x="217337" y="4709401"/>
                  </a:lnTo>
                  <a:lnTo>
                    <a:pt x="251715" y="4736711"/>
                  </a:lnTo>
                  <a:lnTo>
                    <a:pt x="288151" y="4761366"/>
                  </a:lnTo>
                  <a:lnTo>
                    <a:pt x="326496" y="4783218"/>
                  </a:lnTo>
                  <a:lnTo>
                    <a:pt x="366600" y="4802117"/>
                  </a:lnTo>
                  <a:lnTo>
                    <a:pt x="408315" y="4817914"/>
                  </a:lnTo>
                  <a:lnTo>
                    <a:pt x="451491" y="4830461"/>
                  </a:lnTo>
                  <a:lnTo>
                    <a:pt x="495979" y="4839607"/>
                  </a:lnTo>
                  <a:lnTo>
                    <a:pt x="541630" y="4845204"/>
                  </a:lnTo>
                  <a:lnTo>
                    <a:pt x="588295" y="4847103"/>
                  </a:lnTo>
                  <a:lnTo>
                    <a:pt x="5437855" y="4847103"/>
                  </a:lnTo>
                  <a:lnTo>
                    <a:pt x="5435984" y="4847645"/>
                  </a:lnTo>
                  <a:lnTo>
                    <a:pt x="5390048" y="4857048"/>
                  </a:lnTo>
                  <a:lnTo>
                    <a:pt x="5342891" y="4862801"/>
                  </a:lnTo>
                  <a:lnTo>
                    <a:pt x="5294664" y="4864752"/>
                  </a:lnTo>
                  <a:close/>
                </a:path>
                <a:path w="5883275" h="4865370">
                  <a:moveTo>
                    <a:pt x="5437855" y="4847103"/>
                  </a:moveTo>
                  <a:lnTo>
                    <a:pt x="5294664" y="4847103"/>
                  </a:lnTo>
                  <a:lnTo>
                    <a:pt x="5341329" y="4845204"/>
                  </a:lnTo>
                  <a:lnTo>
                    <a:pt x="5386981" y="4839607"/>
                  </a:lnTo>
                  <a:lnTo>
                    <a:pt x="5431469" y="4830461"/>
                  </a:lnTo>
                  <a:lnTo>
                    <a:pt x="5474645" y="4817914"/>
                  </a:lnTo>
                  <a:lnTo>
                    <a:pt x="5516360" y="4802117"/>
                  </a:lnTo>
                  <a:lnTo>
                    <a:pt x="5556464" y="4783218"/>
                  </a:lnTo>
                  <a:lnTo>
                    <a:pt x="5594809" y="4761366"/>
                  </a:lnTo>
                  <a:lnTo>
                    <a:pt x="5631245" y="4736711"/>
                  </a:lnTo>
                  <a:lnTo>
                    <a:pt x="5665623" y="4709401"/>
                  </a:lnTo>
                  <a:lnTo>
                    <a:pt x="5697794" y="4679586"/>
                  </a:lnTo>
                  <a:lnTo>
                    <a:pt x="5727609" y="4647415"/>
                  </a:lnTo>
                  <a:lnTo>
                    <a:pt x="5754919" y="4613037"/>
                  </a:lnTo>
                  <a:lnTo>
                    <a:pt x="5779574" y="4576601"/>
                  </a:lnTo>
                  <a:lnTo>
                    <a:pt x="5801426" y="4538256"/>
                  </a:lnTo>
                  <a:lnTo>
                    <a:pt x="5820325" y="4498152"/>
                  </a:lnTo>
                  <a:lnTo>
                    <a:pt x="5836122" y="4456437"/>
                  </a:lnTo>
                  <a:lnTo>
                    <a:pt x="5848669" y="4413261"/>
                  </a:lnTo>
                  <a:lnTo>
                    <a:pt x="5857815" y="4368773"/>
                  </a:lnTo>
                  <a:lnTo>
                    <a:pt x="5863412" y="4323121"/>
                  </a:lnTo>
                  <a:lnTo>
                    <a:pt x="5865311" y="4276456"/>
                  </a:lnTo>
                  <a:lnTo>
                    <a:pt x="5865311" y="0"/>
                  </a:lnTo>
                  <a:lnTo>
                    <a:pt x="5882960" y="0"/>
                  </a:lnTo>
                  <a:lnTo>
                    <a:pt x="5882960" y="4276456"/>
                  </a:lnTo>
                  <a:lnTo>
                    <a:pt x="5881072" y="4323121"/>
                  </a:lnTo>
                  <a:lnTo>
                    <a:pt x="5881009" y="4324683"/>
                  </a:lnTo>
                  <a:lnTo>
                    <a:pt x="5875256" y="4371840"/>
                  </a:lnTo>
                  <a:lnTo>
                    <a:pt x="5865853" y="4417776"/>
                  </a:lnTo>
                  <a:lnTo>
                    <a:pt x="5852952" y="4462339"/>
                  </a:lnTo>
                  <a:lnTo>
                    <a:pt x="5836705" y="4505377"/>
                  </a:lnTo>
                  <a:lnTo>
                    <a:pt x="5817264" y="4546738"/>
                  </a:lnTo>
                  <a:lnTo>
                    <a:pt x="5794780" y="4586271"/>
                  </a:lnTo>
                  <a:lnTo>
                    <a:pt x="5769405" y="4623824"/>
                  </a:lnTo>
                  <a:lnTo>
                    <a:pt x="5741291" y="4659244"/>
                  </a:lnTo>
                  <a:lnTo>
                    <a:pt x="5710589" y="4692381"/>
                  </a:lnTo>
                  <a:lnTo>
                    <a:pt x="5677452" y="4723083"/>
                  </a:lnTo>
                  <a:lnTo>
                    <a:pt x="5642032" y="4751197"/>
                  </a:lnTo>
                  <a:lnTo>
                    <a:pt x="5604479" y="4776572"/>
                  </a:lnTo>
                  <a:lnTo>
                    <a:pt x="5564946" y="4799056"/>
                  </a:lnTo>
                  <a:lnTo>
                    <a:pt x="5523585" y="4818497"/>
                  </a:lnTo>
                  <a:lnTo>
                    <a:pt x="5480547" y="4834744"/>
                  </a:lnTo>
                  <a:lnTo>
                    <a:pt x="5437855" y="484710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8870077" y="0"/>
            <a:ext cx="5883275" cy="4865370"/>
            <a:chOff x="8870077" y="0"/>
            <a:chExt cx="5883275" cy="4865370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70077" y="0"/>
              <a:ext cx="5882960" cy="4864752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870077" y="0"/>
              <a:ext cx="5883275" cy="4865370"/>
            </a:xfrm>
            <a:custGeom>
              <a:avLst/>
              <a:gdLst/>
              <a:ahLst/>
              <a:cxnLst/>
              <a:rect l="l" t="t" r="r" b="b"/>
              <a:pathLst>
                <a:path w="5883275" h="4865370">
                  <a:moveTo>
                    <a:pt x="5294665" y="4864752"/>
                  </a:moveTo>
                  <a:lnTo>
                    <a:pt x="588296" y="4864752"/>
                  </a:lnTo>
                  <a:lnTo>
                    <a:pt x="540069" y="4862801"/>
                  </a:lnTo>
                  <a:lnTo>
                    <a:pt x="492912" y="4857048"/>
                  </a:lnTo>
                  <a:lnTo>
                    <a:pt x="446976" y="4847645"/>
                  </a:lnTo>
                  <a:lnTo>
                    <a:pt x="402413" y="4834744"/>
                  </a:lnTo>
                  <a:lnTo>
                    <a:pt x="359375" y="4818497"/>
                  </a:lnTo>
                  <a:lnTo>
                    <a:pt x="318014" y="4799056"/>
                  </a:lnTo>
                  <a:lnTo>
                    <a:pt x="278481" y="4776572"/>
                  </a:lnTo>
                  <a:lnTo>
                    <a:pt x="240928" y="4751197"/>
                  </a:lnTo>
                  <a:lnTo>
                    <a:pt x="205507" y="4723083"/>
                  </a:lnTo>
                  <a:lnTo>
                    <a:pt x="172370" y="4692381"/>
                  </a:lnTo>
                  <a:lnTo>
                    <a:pt x="141669" y="4659244"/>
                  </a:lnTo>
                  <a:lnTo>
                    <a:pt x="113555" y="4623824"/>
                  </a:lnTo>
                  <a:lnTo>
                    <a:pt x="88180" y="4586271"/>
                  </a:lnTo>
                  <a:lnTo>
                    <a:pt x="65696" y="4546738"/>
                  </a:lnTo>
                  <a:lnTo>
                    <a:pt x="46254" y="4505377"/>
                  </a:lnTo>
                  <a:lnTo>
                    <a:pt x="30007" y="4462339"/>
                  </a:lnTo>
                  <a:lnTo>
                    <a:pt x="17107" y="4417776"/>
                  </a:lnTo>
                  <a:lnTo>
                    <a:pt x="7704" y="4371840"/>
                  </a:lnTo>
                  <a:lnTo>
                    <a:pt x="1951" y="4324683"/>
                  </a:lnTo>
                  <a:lnTo>
                    <a:pt x="0" y="4276456"/>
                  </a:lnTo>
                  <a:lnTo>
                    <a:pt x="0" y="0"/>
                  </a:lnTo>
                  <a:lnTo>
                    <a:pt x="17649" y="0"/>
                  </a:lnTo>
                  <a:lnTo>
                    <a:pt x="17649" y="4276456"/>
                  </a:lnTo>
                  <a:lnTo>
                    <a:pt x="19547" y="4323121"/>
                  </a:lnTo>
                  <a:lnTo>
                    <a:pt x="25145" y="4368773"/>
                  </a:lnTo>
                  <a:lnTo>
                    <a:pt x="34291" y="4413261"/>
                  </a:lnTo>
                  <a:lnTo>
                    <a:pt x="46837" y="4456437"/>
                  </a:lnTo>
                  <a:lnTo>
                    <a:pt x="62635" y="4498152"/>
                  </a:lnTo>
                  <a:lnTo>
                    <a:pt x="81534" y="4538256"/>
                  </a:lnTo>
                  <a:lnTo>
                    <a:pt x="103386" y="4576601"/>
                  </a:lnTo>
                  <a:lnTo>
                    <a:pt x="128041" y="4613037"/>
                  </a:lnTo>
                  <a:lnTo>
                    <a:pt x="155351" y="4647415"/>
                  </a:lnTo>
                  <a:lnTo>
                    <a:pt x="185166" y="4679586"/>
                  </a:lnTo>
                  <a:lnTo>
                    <a:pt x="217337" y="4709401"/>
                  </a:lnTo>
                  <a:lnTo>
                    <a:pt x="251715" y="4736711"/>
                  </a:lnTo>
                  <a:lnTo>
                    <a:pt x="288151" y="4761366"/>
                  </a:lnTo>
                  <a:lnTo>
                    <a:pt x="326496" y="4783218"/>
                  </a:lnTo>
                  <a:lnTo>
                    <a:pt x="366600" y="4802117"/>
                  </a:lnTo>
                  <a:lnTo>
                    <a:pt x="408315" y="4817914"/>
                  </a:lnTo>
                  <a:lnTo>
                    <a:pt x="451491" y="4830461"/>
                  </a:lnTo>
                  <a:lnTo>
                    <a:pt x="495979" y="4839607"/>
                  </a:lnTo>
                  <a:lnTo>
                    <a:pt x="541630" y="4845204"/>
                  </a:lnTo>
                  <a:lnTo>
                    <a:pt x="588296" y="4847103"/>
                  </a:lnTo>
                  <a:lnTo>
                    <a:pt x="5437855" y="4847103"/>
                  </a:lnTo>
                  <a:lnTo>
                    <a:pt x="5435984" y="4847645"/>
                  </a:lnTo>
                  <a:lnTo>
                    <a:pt x="5390048" y="4857048"/>
                  </a:lnTo>
                  <a:lnTo>
                    <a:pt x="5342891" y="4862801"/>
                  </a:lnTo>
                  <a:lnTo>
                    <a:pt x="5294665" y="4864752"/>
                  </a:lnTo>
                  <a:close/>
                </a:path>
                <a:path w="5883275" h="4865370">
                  <a:moveTo>
                    <a:pt x="5437855" y="4847103"/>
                  </a:moveTo>
                  <a:lnTo>
                    <a:pt x="5294665" y="4847103"/>
                  </a:lnTo>
                  <a:lnTo>
                    <a:pt x="5341330" y="4845204"/>
                  </a:lnTo>
                  <a:lnTo>
                    <a:pt x="5386981" y="4839607"/>
                  </a:lnTo>
                  <a:lnTo>
                    <a:pt x="5431469" y="4830461"/>
                  </a:lnTo>
                  <a:lnTo>
                    <a:pt x="5474645" y="4817914"/>
                  </a:lnTo>
                  <a:lnTo>
                    <a:pt x="5516360" y="4802117"/>
                  </a:lnTo>
                  <a:lnTo>
                    <a:pt x="5556464" y="4783218"/>
                  </a:lnTo>
                  <a:lnTo>
                    <a:pt x="5594809" y="4761366"/>
                  </a:lnTo>
                  <a:lnTo>
                    <a:pt x="5631245" y="4736711"/>
                  </a:lnTo>
                  <a:lnTo>
                    <a:pt x="5665623" y="4709401"/>
                  </a:lnTo>
                  <a:lnTo>
                    <a:pt x="5697794" y="4679586"/>
                  </a:lnTo>
                  <a:lnTo>
                    <a:pt x="5727609" y="4647415"/>
                  </a:lnTo>
                  <a:lnTo>
                    <a:pt x="5754919" y="4613037"/>
                  </a:lnTo>
                  <a:lnTo>
                    <a:pt x="5779574" y="4576601"/>
                  </a:lnTo>
                  <a:lnTo>
                    <a:pt x="5801426" y="4538256"/>
                  </a:lnTo>
                  <a:lnTo>
                    <a:pt x="5820325" y="4498152"/>
                  </a:lnTo>
                  <a:lnTo>
                    <a:pt x="5836123" y="4456437"/>
                  </a:lnTo>
                  <a:lnTo>
                    <a:pt x="5848669" y="4413261"/>
                  </a:lnTo>
                  <a:lnTo>
                    <a:pt x="5857816" y="4368773"/>
                  </a:lnTo>
                  <a:lnTo>
                    <a:pt x="5863413" y="4323121"/>
                  </a:lnTo>
                  <a:lnTo>
                    <a:pt x="5865312" y="4276456"/>
                  </a:lnTo>
                  <a:lnTo>
                    <a:pt x="5865312" y="0"/>
                  </a:lnTo>
                  <a:lnTo>
                    <a:pt x="5882960" y="0"/>
                  </a:lnTo>
                  <a:lnTo>
                    <a:pt x="5882960" y="4276456"/>
                  </a:lnTo>
                  <a:lnTo>
                    <a:pt x="5881072" y="4323121"/>
                  </a:lnTo>
                  <a:lnTo>
                    <a:pt x="5875255" y="4371840"/>
                  </a:lnTo>
                  <a:lnTo>
                    <a:pt x="5865853" y="4417776"/>
                  </a:lnTo>
                  <a:lnTo>
                    <a:pt x="5852952" y="4462339"/>
                  </a:lnTo>
                  <a:lnTo>
                    <a:pt x="5836705" y="4505377"/>
                  </a:lnTo>
                  <a:lnTo>
                    <a:pt x="5817264" y="4546738"/>
                  </a:lnTo>
                  <a:lnTo>
                    <a:pt x="5794779" y="4586271"/>
                  </a:lnTo>
                  <a:lnTo>
                    <a:pt x="5769405" y="4623824"/>
                  </a:lnTo>
                  <a:lnTo>
                    <a:pt x="5741290" y="4659244"/>
                  </a:lnTo>
                  <a:lnTo>
                    <a:pt x="5710589" y="4692381"/>
                  </a:lnTo>
                  <a:lnTo>
                    <a:pt x="5677452" y="4723083"/>
                  </a:lnTo>
                  <a:lnTo>
                    <a:pt x="5642032" y="4751197"/>
                  </a:lnTo>
                  <a:lnTo>
                    <a:pt x="5604479" y="4776572"/>
                  </a:lnTo>
                  <a:lnTo>
                    <a:pt x="5564946" y="4799056"/>
                  </a:lnTo>
                  <a:lnTo>
                    <a:pt x="5523585" y="4818497"/>
                  </a:lnTo>
                  <a:lnTo>
                    <a:pt x="5480547" y="4834744"/>
                  </a:lnTo>
                  <a:lnTo>
                    <a:pt x="5437855" y="484710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735587" y="5816071"/>
            <a:ext cx="1406525" cy="4490085"/>
            <a:chOff x="735587" y="5816071"/>
            <a:chExt cx="1406525" cy="4490085"/>
          </a:xfrm>
        </p:grpSpPr>
        <p:sp>
          <p:nvSpPr>
            <p:cNvPr id="16" name="object 16" descr=""/>
            <p:cNvSpPr/>
            <p:nvPr/>
          </p:nvSpPr>
          <p:spPr>
            <a:xfrm>
              <a:off x="1570479" y="5835121"/>
              <a:ext cx="552450" cy="4451985"/>
            </a:xfrm>
            <a:custGeom>
              <a:avLst/>
              <a:gdLst/>
              <a:ahLst/>
              <a:cxnLst/>
              <a:rect l="l" t="t" r="r" b="b"/>
              <a:pathLst>
                <a:path w="552450" h="4451984">
                  <a:moveTo>
                    <a:pt x="0" y="4451878"/>
                  </a:moveTo>
                  <a:lnTo>
                    <a:pt x="12021" y="4408506"/>
                  </a:lnTo>
                  <a:lnTo>
                    <a:pt x="24684" y="4361898"/>
                  </a:lnTo>
                  <a:lnTo>
                    <a:pt x="28063" y="4349211"/>
                  </a:lnTo>
                </a:path>
                <a:path w="552450" h="4451984">
                  <a:moveTo>
                    <a:pt x="28063" y="4349211"/>
                  </a:moveTo>
                  <a:lnTo>
                    <a:pt x="37225" y="4314809"/>
                  </a:lnTo>
                  <a:lnTo>
                    <a:pt x="49642" y="4267243"/>
                  </a:lnTo>
                  <a:lnTo>
                    <a:pt x="61166" y="4222211"/>
                  </a:lnTo>
                </a:path>
                <a:path w="552450" h="4451984">
                  <a:moveTo>
                    <a:pt x="61166" y="4222211"/>
                  </a:moveTo>
                  <a:lnTo>
                    <a:pt x="61935" y="4219205"/>
                  </a:lnTo>
                  <a:lnTo>
                    <a:pt x="74103" y="4170699"/>
                  </a:lnTo>
                  <a:lnTo>
                    <a:pt x="86145" y="4121728"/>
                  </a:lnTo>
                  <a:lnTo>
                    <a:pt x="92536" y="4095211"/>
                  </a:lnTo>
                </a:path>
                <a:path w="552450" h="4451984">
                  <a:moveTo>
                    <a:pt x="92536" y="4095211"/>
                  </a:moveTo>
                  <a:lnTo>
                    <a:pt x="98059" y="4072296"/>
                  </a:lnTo>
                  <a:lnTo>
                    <a:pt x="109844" y="4022407"/>
                  </a:lnTo>
                  <a:lnTo>
                    <a:pt x="121501" y="3972064"/>
                  </a:lnTo>
                  <a:lnTo>
                    <a:pt x="122375" y="3968211"/>
                  </a:lnTo>
                </a:path>
                <a:path w="552450" h="4451984">
                  <a:moveTo>
                    <a:pt x="122375" y="3968211"/>
                  </a:moveTo>
                  <a:lnTo>
                    <a:pt x="133026" y="3921273"/>
                  </a:lnTo>
                  <a:lnTo>
                    <a:pt x="144421" y="3870035"/>
                  </a:lnTo>
                  <a:lnTo>
                    <a:pt x="150702" y="3841211"/>
                  </a:lnTo>
                </a:path>
                <a:path w="552450" h="4451984">
                  <a:moveTo>
                    <a:pt x="150702" y="3841211"/>
                  </a:moveTo>
                  <a:lnTo>
                    <a:pt x="155683" y="3818357"/>
                  </a:lnTo>
                  <a:lnTo>
                    <a:pt x="166812" y="3766240"/>
                  </a:lnTo>
                  <a:lnTo>
                    <a:pt x="177701" y="3714189"/>
                  </a:lnTo>
                </a:path>
                <a:path w="552450" h="4451984">
                  <a:moveTo>
                    <a:pt x="177697" y="3714211"/>
                  </a:moveTo>
                  <a:lnTo>
                    <a:pt x="177806" y="3713689"/>
                  </a:lnTo>
                  <a:lnTo>
                    <a:pt x="188665" y="3660709"/>
                  </a:lnTo>
                  <a:lnTo>
                    <a:pt x="199387" y="3607302"/>
                  </a:lnTo>
                  <a:lnTo>
                    <a:pt x="203338" y="3587211"/>
                  </a:lnTo>
                </a:path>
                <a:path w="552450" h="4451984">
                  <a:moveTo>
                    <a:pt x="203338" y="3587211"/>
                  </a:moveTo>
                  <a:lnTo>
                    <a:pt x="209972" y="3553473"/>
                  </a:lnTo>
                  <a:lnTo>
                    <a:pt x="220419" y="3499225"/>
                  </a:lnTo>
                  <a:lnTo>
                    <a:pt x="227775" y="3460211"/>
                  </a:lnTo>
                </a:path>
                <a:path w="552450" h="4451984">
                  <a:moveTo>
                    <a:pt x="227775" y="3460211"/>
                  </a:moveTo>
                  <a:lnTo>
                    <a:pt x="230726" y="3444562"/>
                  </a:lnTo>
                  <a:lnTo>
                    <a:pt x="240893" y="3389489"/>
                  </a:lnTo>
                  <a:lnTo>
                    <a:pt x="250918" y="3334009"/>
                  </a:lnTo>
                  <a:lnTo>
                    <a:pt x="251059" y="3333211"/>
                  </a:lnTo>
                </a:path>
                <a:path w="552450" h="4451984">
                  <a:moveTo>
                    <a:pt x="251059" y="3333211"/>
                  </a:moveTo>
                  <a:lnTo>
                    <a:pt x="260801" y="3278125"/>
                  </a:lnTo>
                  <a:lnTo>
                    <a:pt x="270540" y="3221843"/>
                  </a:lnTo>
                  <a:lnTo>
                    <a:pt x="273187" y="3206211"/>
                  </a:lnTo>
                </a:path>
                <a:path w="552450" h="4451984">
                  <a:moveTo>
                    <a:pt x="273187" y="3206211"/>
                  </a:moveTo>
                  <a:lnTo>
                    <a:pt x="280135" y="3165165"/>
                  </a:lnTo>
                  <a:lnTo>
                    <a:pt x="289585" y="3108095"/>
                  </a:lnTo>
                  <a:lnTo>
                    <a:pt x="294261" y="3079211"/>
                  </a:lnTo>
                </a:path>
                <a:path w="552450" h="4451984">
                  <a:moveTo>
                    <a:pt x="294261" y="3079211"/>
                  </a:moveTo>
                  <a:lnTo>
                    <a:pt x="298888" y="3050638"/>
                  </a:lnTo>
                  <a:lnTo>
                    <a:pt x="308043" y="2992796"/>
                  </a:lnTo>
                  <a:lnTo>
                    <a:pt x="314322" y="2952211"/>
                  </a:lnTo>
                </a:path>
                <a:path w="552450" h="4451984">
                  <a:moveTo>
                    <a:pt x="314322" y="2952211"/>
                  </a:moveTo>
                  <a:lnTo>
                    <a:pt x="317050" y="2934575"/>
                  </a:lnTo>
                  <a:lnTo>
                    <a:pt x="325908" y="2875978"/>
                  </a:lnTo>
                  <a:lnTo>
                    <a:pt x="333404" y="2825211"/>
                  </a:lnTo>
                </a:path>
                <a:path w="552450" h="4451984">
                  <a:moveTo>
                    <a:pt x="333404" y="2825211"/>
                  </a:moveTo>
                  <a:lnTo>
                    <a:pt x="334615" y="2817008"/>
                  </a:lnTo>
                  <a:lnTo>
                    <a:pt x="343170" y="2757670"/>
                  </a:lnTo>
                  <a:lnTo>
                    <a:pt x="351540" y="2698207"/>
                  </a:lnTo>
                </a:path>
                <a:path w="552450" h="4451984">
                  <a:moveTo>
                    <a:pt x="351539" y="2698211"/>
                  </a:moveTo>
                  <a:lnTo>
                    <a:pt x="351573" y="2697968"/>
                  </a:lnTo>
                  <a:lnTo>
                    <a:pt x="359823" y="2637904"/>
                  </a:lnTo>
                  <a:lnTo>
                    <a:pt x="367917" y="2577484"/>
                  </a:lnTo>
                  <a:lnTo>
                    <a:pt x="368737" y="2571211"/>
                  </a:lnTo>
                </a:path>
                <a:path w="552450" h="4451984">
                  <a:moveTo>
                    <a:pt x="368737" y="2571211"/>
                  </a:moveTo>
                  <a:lnTo>
                    <a:pt x="375857" y="2516711"/>
                  </a:lnTo>
                  <a:lnTo>
                    <a:pt x="383640" y="2455588"/>
                  </a:lnTo>
                  <a:lnTo>
                    <a:pt x="385051" y="2444211"/>
                  </a:lnTo>
                </a:path>
                <a:path w="552450" h="4451984">
                  <a:moveTo>
                    <a:pt x="385051" y="2444211"/>
                  </a:moveTo>
                  <a:lnTo>
                    <a:pt x="391265" y="2394121"/>
                  </a:lnTo>
                  <a:lnTo>
                    <a:pt x="398732" y="2332311"/>
                  </a:lnTo>
                  <a:lnTo>
                    <a:pt x="400507" y="2317211"/>
                  </a:lnTo>
                </a:path>
                <a:path w="552450" h="4451984">
                  <a:moveTo>
                    <a:pt x="400507" y="2317211"/>
                  </a:moveTo>
                  <a:lnTo>
                    <a:pt x="406039" y="2270165"/>
                  </a:lnTo>
                  <a:lnTo>
                    <a:pt x="413186" y="2207684"/>
                  </a:lnTo>
                  <a:lnTo>
                    <a:pt x="415129" y="2190211"/>
                  </a:lnTo>
                </a:path>
                <a:path w="552450" h="4451984">
                  <a:moveTo>
                    <a:pt x="415129" y="2190211"/>
                  </a:moveTo>
                  <a:lnTo>
                    <a:pt x="420171" y="2144873"/>
                  </a:lnTo>
                  <a:lnTo>
                    <a:pt x="426993" y="2081737"/>
                  </a:lnTo>
                  <a:lnTo>
                    <a:pt x="428937" y="2063211"/>
                  </a:lnTo>
                </a:path>
                <a:path w="552450" h="4451984">
                  <a:moveTo>
                    <a:pt x="428937" y="2063211"/>
                  </a:moveTo>
                  <a:lnTo>
                    <a:pt x="433652" y="2018278"/>
                  </a:lnTo>
                  <a:lnTo>
                    <a:pt x="440146" y="1954501"/>
                  </a:lnTo>
                  <a:lnTo>
                    <a:pt x="441953" y="1936211"/>
                  </a:lnTo>
                </a:path>
                <a:path w="552450" h="4451984">
                  <a:moveTo>
                    <a:pt x="441953" y="1936211"/>
                  </a:moveTo>
                  <a:lnTo>
                    <a:pt x="446475" y="1890409"/>
                  </a:lnTo>
                  <a:lnTo>
                    <a:pt x="452637" y="1826007"/>
                  </a:lnTo>
                  <a:lnTo>
                    <a:pt x="454193" y="1809211"/>
                  </a:lnTo>
                </a:path>
                <a:path w="552450" h="4451984">
                  <a:moveTo>
                    <a:pt x="454193" y="1809211"/>
                  </a:moveTo>
                  <a:lnTo>
                    <a:pt x="458632" y="1761298"/>
                  </a:lnTo>
                  <a:lnTo>
                    <a:pt x="464458" y="1696286"/>
                  </a:lnTo>
                  <a:lnTo>
                    <a:pt x="465677" y="1682211"/>
                  </a:lnTo>
                </a:path>
                <a:path w="552450" h="4451984">
                  <a:moveTo>
                    <a:pt x="465677" y="1682211"/>
                  </a:moveTo>
                  <a:lnTo>
                    <a:pt x="470114" y="1630975"/>
                  </a:lnTo>
                  <a:lnTo>
                    <a:pt x="475600" y="1565369"/>
                  </a:lnTo>
                  <a:lnTo>
                    <a:pt x="476419" y="1555211"/>
                  </a:lnTo>
                </a:path>
                <a:path w="552450" h="4451984">
                  <a:moveTo>
                    <a:pt x="476419" y="1555211"/>
                  </a:moveTo>
                  <a:lnTo>
                    <a:pt x="480914" y="1499471"/>
                  </a:lnTo>
                  <a:lnTo>
                    <a:pt x="486056" y="1433286"/>
                  </a:lnTo>
                  <a:lnTo>
                    <a:pt x="491023" y="1366817"/>
                  </a:lnTo>
                  <a:lnTo>
                    <a:pt x="495735" y="1301205"/>
                  </a:lnTo>
                </a:path>
                <a:path w="552450" h="4451984">
                  <a:moveTo>
                    <a:pt x="495734" y="1301211"/>
                  </a:moveTo>
                  <a:lnTo>
                    <a:pt x="495817" y="1300068"/>
                  </a:lnTo>
                  <a:lnTo>
                    <a:pt x="500434" y="1233043"/>
                  </a:lnTo>
                  <a:lnTo>
                    <a:pt x="504316" y="1174211"/>
                  </a:lnTo>
                </a:path>
                <a:path w="552450" h="4451984">
                  <a:moveTo>
                    <a:pt x="504316" y="1174211"/>
                  </a:moveTo>
                  <a:lnTo>
                    <a:pt x="504875" y="1165747"/>
                  </a:lnTo>
                  <a:lnTo>
                    <a:pt x="509138" y="1098182"/>
                  </a:lnTo>
                  <a:lnTo>
                    <a:pt x="512208" y="1047211"/>
                  </a:lnTo>
                </a:path>
                <a:path w="552450" h="4451984">
                  <a:moveTo>
                    <a:pt x="512208" y="1047211"/>
                  </a:moveTo>
                  <a:lnTo>
                    <a:pt x="513223" y="1030352"/>
                  </a:lnTo>
                  <a:lnTo>
                    <a:pt x="517128" y="962262"/>
                  </a:lnTo>
                  <a:lnTo>
                    <a:pt x="519419" y="920211"/>
                  </a:lnTo>
                </a:path>
                <a:path w="552450" h="4451984">
                  <a:moveTo>
                    <a:pt x="519419" y="920211"/>
                  </a:moveTo>
                  <a:lnTo>
                    <a:pt x="520852" y="893915"/>
                  </a:lnTo>
                  <a:lnTo>
                    <a:pt x="524394" y="825316"/>
                  </a:lnTo>
                  <a:lnTo>
                    <a:pt x="525961" y="793211"/>
                  </a:lnTo>
                </a:path>
                <a:path w="552450" h="4451984">
                  <a:moveTo>
                    <a:pt x="525961" y="793211"/>
                  </a:moveTo>
                  <a:lnTo>
                    <a:pt x="527754" y="756467"/>
                  </a:lnTo>
                  <a:lnTo>
                    <a:pt x="530930" y="687373"/>
                  </a:lnTo>
                  <a:lnTo>
                    <a:pt x="531843" y="666211"/>
                  </a:lnTo>
                </a:path>
                <a:path w="552450" h="4451984">
                  <a:moveTo>
                    <a:pt x="531843" y="666211"/>
                  </a:moveTo>
                  <a:lnTo>
                    <a:pt x="533922" y="618038"/>
                  </a:lnTo>
                  <a:lnTo>
                    <a:pt x="536728" y="548466"/>
                  </a:lnTo>
                  <a:lnTo>
                    <a:pt x="539347" y="478660"/>
                  </a:lnTo>
                  <a:lnTo>
                    <a:pt x="541654" y="412207"/>
                  </a:lnTo>
                </a:path>
                <a:path w="552450" h="4451984">
                  <a:moveTo>
                    <a:pt x="541653" y="412211"/>
                  </a:moveTo>
                  <a:lnTo>
                    <a:pt x="541778" y="408624"/>
                  </a:lnTo>
                  <a:lnTo>
                    <a:pt x="544020" y="338362"/>
                  </a:lnTo>
                  <a:lnTo>
                    <a:pt x="545569" y="285211"/>
                  </a:lnTo>
                </a:path>
                <a:path w="552450" h="4451984">
                  <a:moveTo>
                    <a:pt x="545569" y="285211"/>
                  </a:moveTo>
                  <a:lnTo>
                    <a:pt x="546073" y="267879"/>
                  </a:lnTo>
                  <a:lnTo>
                    <a:pt x="547935" y="197177"/>
                  </a:lnTo>
                  <a:lnTo>
                    <a:pt x="548853" y="158211"/>
                  </a:lnTo>
                </a:path>
                <a:path w="552450" h="4451984">
                  <a:moveTo>
                    <a:pt x="548853" y="158211"/>
                  </a:moveTo>
                  <a:lnTo>
                    <a:pt x="549606" y="126261"/>
                  </a:lnTo>
                  <a:lnTo>
                    <a:pt x="551083" y="55134"/>
                  </a:lnTo>
                  <a:lnTo>
                    <a:pt x="551514" y="31211"/>
                  </a:lnTo>
                </a:path>
                <a:path w="552450" h="4451984">
                  <a:moveTo>
                    <a:pt x="551514" y="31211"/>
                  </a:moveTo>
                  <a:lnTo>
                    <a:pt x="552076" y="0"/>
                  </a:lnTo>
                </a:path>
              </a:pathLst>
            </a:custGeom>
            <a:ln w="3810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35587" y="5976926"/>
              <a:ext cx="992505" cy="992505"/>
            </a:xfrm>
            <a:custGeom>
              <a:avLst/>
              <a:gdLst/>
              <a:ahLst/>
              <a:cxnLst/>
              <a:rect l="l" t="t" r="r" b="b"/>
              <a:pathLst>
                <a:path w="992505" h="992504">
                  <a:moveTo>
                    <a:pt x="496231" y="992462"/>
                  </a:moveTo>
                  <a:lnTo>
                    <a:pt x="448441" y="990191"/>
                  </a:lnTo>
                  <a:lnTo>
                    <a:pt x="401936" y="983515"/>
                  </a:lnTo>
                  <a:lnTo>
                    <a:pt x="356924" y="972642"/>
                  </a:lnTo>
                  <a:lnTo>
                    <a:pt x="313613" y="957780"/>
                  </a:lnTo>
                  <a:lnTo>
                    <a:pt x="272211" y="939138"/>
                  </a:lnTo>
                  <a:lnTo>
                    <a:pt x="232927" y="916923"/>
                  </a:lnTo>
                  <a:lnTo>
                    <a:pt x="195967" y="891343"/>
                  </a:lnTo>
                  <a:lnTo>
                    <a:pt x="161541" y="862607"/>
                  </a:lnTo>
                  <a:lnTo>
                    <a:pt x="129855" y="830921"/>
                  </a:lnTo>
                  <a:lnTo>
                    <a:pt x="101119" y="796495"/>
                  </a:lnTo>
                  <a:lnTo>
                    <a:pt x="75539" y="759535"/>
                  </a:lnTo>
                  <a:lnTo>
                    <a:pt x="53324" y="720251"/>
                  </a:lnTo>
                  <a:lnTo>
                    <a:pt x="34682" y="678849"/>
                  </a:lnTo>
                  <a:lnTo>
                    <a:pt x="19820" y="635538"/>
                  </a:lnTo>
                  <a:lnTo>
                    <a:pt x="8947" y="590526"/>
                  </a:lnTo>
                  <a:lnTo>
                    <a:pt x="2271" y="544021"/>
                  </a:lnTo>
                  <a:lnTo>
                    <a:pt x="0" y="496231"/>
                  </a:lnTo>
                  <a:lnTo>
                    <a:pt x="2271" y="448440"/>
                  </a:lnTo>
                  <a:lnTo>
                    <a:pt x="8947" y="401935"/>
                  </a:lnTo>
                  <a:lnTo>
                    <a:pt x="19820" y="356923"/>
                  </a:lnTo>
                  <a:lnTo>
                    <a:pt x="34682" y="313613"/>
                  </a:lnTo>
                  <a:lnTo>
                    <a:pt x="53324" y="272211"/>
                  </a:lnTo>
                  <a:lnTo>
                    <a:pt x="75539" y="232927"/>
                  </a:lnTo>
                  <a:lnTo>
                    <a:pt x="101119" y="195967"/>
                  </a:lnTo>
                  <a:lnTo>
                    <a:pt x="129855" y="161541"/>
                  </a:lnTo>
                  <a:lnTo>
                    <a:pt x="161541" y="129855"/>
                  </a:lnTo>
                  <a:lnTo>
                    <a:pt x="195967" y="101118"/>
                  </a:lnTo>
                  <a:lnTo>
                    <a:pt x="232927" y="75539"/>
                  </a:lnTo>
                  <a:lnTo>
                    <a:pt x="272211" y="53324"/>
                  </a:lnTo>
                  <a:lnTo>
                    <a:pt x="313613" y="34682"/>
                  </a:lnTo>
                  <a:lnTo>
                    <a:pt x="356924" y="19820"/>
                  </a:lnTo>
                  <a:lnTo>
                    <a:pt x="401936" y="8947"/>
                  </a:lnTo>
                  <a:lnTo>
                    <a:pt x="448441" y="2271"/>
                  </a:lnTo>
                  <a:lnTo>
                    <a:pt x="496231" y="0"/>
                  </a:lnTo>
                  <a:lnTo>
                    <a:pt x="544022" y="2271"/>
                  </a:lnTo>
                  <a:lnTo>
                    <a:pt x="590527" y="8947"/>
                  </a:lnTo>
                  <a:lnTo>
                    <a:pt x="635539" y="19820"/>
                  </a:lnTo>
                  <a:lnTo>
                    <a:pt x="678849" y="34682"/>
                  </a:lnTo>
                  <a:lnTo>
                    <a:pt x="720251" y="53324"/>
                  </a:lnTo>
                  <a:lnTo>
                    <a:pt x="759535" y="75539"/>
                  </a:lnTo>
                  <a:lnTo>
                    <a:pt x="796495" y="101118"/>
                  </a:lnTo>
                  <a:lnTo>
                    <a:pt x="830921" y="129855"/>
                  </a:lnTo>
                  <a:lnTo>
                    <a:pt x="862607" y="161541"/>
                  </a:lnTo>
                  <a:lnTo>
                    <a:pt x="891344" y="195967"/>
                  </a:lnTo>
                  <a:lnTo>
                    <a:pt x="916923" y="232927"/>
                  </a:lnTo>
                  <a:lnTo>
                    <a:pt x="939138" y="272211"/>
                  </a:lnTo>
                  <a:lnTo>
                    <a:pt x="957781" y="313613"/>
                  </a:lnTo>
                  <a:lnTo>
                    <a:pt x="972642" y="356923"/>
                  </a:lnTo>
                  <a:lnTo>
                    <a:pt x="983515" y="401935"/>
                  </a:lnTo>
                  <a:lnTo>
                    <a:pt x="990191" y="448440"/>
                  </a:lnTo>
                  <a:lnTo>
                    <a:pt x="992463" y="496231"/>
                  </a:lnTo>
                  <a:lnTo>
                    <a:pt x="990191" y="544021"/>
                  </a:lnTo>
                  <a:lnTo>
                    <a:pt x="983515" y="590526"/>
                  </a:lnTo>
                  <a:lnTo>
                    <a:pt x="972642" y="635538"/>
                  </a:lnTo>
                  <a:lnTo>
                    <a:pt x="957781" y="678849"/>
                  </a:lnTo>
                  <a:lnTo>
                    <a:pt x="939138" y="720251"/>
                  </a:lnTo>
                  <a:lnTo>
                    <a:pt x="916923" y="759535"/>
                  </a:lnTo>
                  <a:lnTo>
                    <a:pt x="891344" y="796495"/>
                  </a:lnTo>
                  <a:lnTo>
                    <a:pt x="862607" y="830921"/>
                  </a:lnTo>
                  <a:lnTo>
                    <a:pt x="830921" y="862607"/>
                  </a:lnTo>
                  <a:lnTo>
                    <a:pt x="796495" y="891343"/>
                  </a:lnTo>
                  <a:lnTo>
                    <a:pt x="759535" y="916923"/>
                  </a:lnTo>
                  <a:lnTo>
                    <a:pt x="720251" y="939138"/>
                  </a:lnTo>
                  <a:lnTo>
                    <a:pt x="678849" y="957780"/>
                  </a:lnTo>
                  <a:lnTo>
                    <a:pt x="635539" y="972642"/>
                  </a:lnTo>
                  <a:lnTo>
                    <a:pt x="590527" y="983515"/>
                  </a:lnTo>
                  <a:lnTo>
                    <a:pt x="544022" y="990191"/>
                  </a:lnTo>
                  <a:lnTo>
                    <a:pt x="496231" y="992462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1116835" y="6240547"/>
            <a:ext cx="22987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130">
                <a:solidFill>
                  <a:srgbClr val="FFFEFE"/>
                </a:solidFill>
                <a:latin typeface="Trebuchet MS"/>
                <a:cs typeface="Trebuchet MS"/>
              </a:rPr>
              <a:t>7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77740" y="331574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77740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77740" y="398337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77740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77740" y="531863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977740" y="465100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1146610" y="2096712"/>
            <a:ext cx="170815" cy="3620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700">
              <a:latin typeface="Trebuchet MS"/>
              <a:cs typeface="Trebuchet MS"/>
            </a:endParaRPr>
          </a:p>
          <a:p>
            <a:pPr marL="20320">
              <a:lnSpc>
                <a:spcPct val="100000"/>
              </a:lnSpc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5"/>
              </a:spcBef>
            </a:pPr>
            <a:endParaRPr sz="1700">
              <a:latin typeface="Trebuchet MS"/>
              <a:cs typeface="Trebuchet MS"/>
            </a:endParaRPr>
          </a:p>
          <a:p>
            <a:pPr marL="18415">
              <a:lnSpc>
                <a:spcPct val="100000"/>
              </a:lnSpc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5"/>
              </a:spcBef>
            </a:pPr>
            <a:endParaRPr sz="1700">
              <a:latin typeface="Trebuchet MS"/>
              <a:cs typeface="Trebuchet MS"/>
            </a:endParaRPr>
          </a:p>
          <a:p>
            <a:pPr marL="19050">
              <a:lnSpc>
                <a:spcPct val="100000"/>
              </a:lnSpc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700">
              <a:latin typeface="Trebuchet MS"/>
              <a:cs typeface="Trebuchet MS"/>
            </a:endParaRPr>
          </a:p>
          <a:p>
            <a:pPr marL="14604">
              <a:lnSpc>
                <a:spcPct val="100000"/>
              </a:lnSpc>
              <a:spcBef>
                <a:spcPts val="5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968215" y="7083690"/>
            <a:ext cx="523875" cy="1229995"/>
            <a:chOff x="968215" y="7083690"/>
            <a:chExt cx="523875" cy="1229995"/>
          </a:xfrm>
        </p:grpSpPr>
        <p:sp>
          <p:nvSpPr>
            <p:cNvPr id="27" name="object 27" descr=""/>
            <p:cNvSpPr/>
            <p:nvPr/>
          </p:nvSpPr>
          <p:spPr>
            <a:xfrm>
              <a:off x="977740" y="7093215"/>
              <a:ext cx="504825" cy="542925"/>
            </a:xfrm>
            <a:custGeom>
              <a:avLst/>
              <a:gdLst/>
              <a:ahLst/>
              <a:cxnLst/>
              <a:rect l="l" t="t" r="r" b="b"/>
              <a:pathLst>
                <a:path w="504825" h="542925">
                  <a:moveTo>
                    <a:pt x="261809" y="542924"/>
                  </a:moveTo>
                  <a:lnTo>
                    <a:pt x="342683" y="526662"/>
                  </a:lnTo>
                  <a:lnTo>
                    <a:pt x="382255" y="506556"/>
                  </a:lnTo>
                  <a:lnTo>
                    <a:pt x="417708" y="479737"/>
                  </a:lnTo>
                  <a:lnTo>
                    <a:pt x="448323" y="446974"/>
                  </a:lnTo>
                  <a:lnTo>
                    <a:pt x="473384" y="409034"/>
                  </a:lnTo>
                  <a:lnTo>
                    <a:pt x="492172" y="366686"/>
                  </a:lnTo>
                  <a:lnTo>
                    <a:pt x="503972" y="320697"/>
                  </a:lnTo>
                  <a:lnTo>
                    <a:pt x="504824" y="310516"/>
                  </a:lnTo>
                </a:path>
                <a:path w="504825" h="542925">
                  <a:moveTo>
                    <a:pt x="504824" y="233153"/>
                  </a:moveTo>
                  <a:lnTo>
                    <a:pt x="492172" y="176982"/>
                  </a:lnTo>
                  <a:lnTo>
                    <a:pt x="473384" y="134634"/>
                  </a:lnTo>
                  <a:lnTo>
                    <a:pt x="448323" y="96695"/>
                  </a:lnTo>
                  <a:lnTo>
                    <a:pt x="417708" y="63932"/>
                  </a:lnTo>
                  <a:lnTo>
                    <a:pt x="382255" y="37113"/>
                  </a:lnTo>
                  <a:lnTo>
                    <a:pt x="342683" y="17006"/>
                  </a:lnTo>
                  <a:lnTo>
                    <a:pt x="299708" y="4379"/>
                  </a:lnTo>
                  <a:lnTo>
                    <a:pt x="254049" y="0"/>
                  </a:lnTo>
                  <a:lnTo>
                    <a:pt x="208389" y="4379"/>
                  </a:lnTo>
                  <a:lnTo>
                    <a:pt x="165415" y="17006"/>
                  </a:lnTo>
                  <a:lnTo>
                    <a:pt x="125843" y="37113"/>
                  </a:lnTo>
                  <a:lnTo>
                    <a:pt x="90390" y="63932"/>
                  </a:lnTo>
                  <a:lnTo>
                    <a:pt x="59775" y="96695"/>
                  </a:lnTo>
                  <a:lnTo>
                    <a:pt x="34714" y="134634"/>
                  </a:lnTo>
                  <a:lnTo>
                    <a:pt x="15925" y="176982"/>
                  </a:lnTo>
                  <a:lnTo>
                    <a:pt x="4126" y="222971"/>
                  </a:lnTo>
                  <a:lnTo>
                    <a:pt x="0" y="271831"/>
                  </a:lnTo>
                  <a:lnTo>
                    <a:pt x="4126" y="320697"/>
                  </a:lnTo>
                  <a:lnTo>
                    <a:pt x="15925" y="366686"/>
                  </a:lnTo>
                  <a:lnTo>
                    <a:pt x="34714" y="409034"/>
                  </a:lnTo>
                  <a:lnTo>
                    <a:pt x="59775" y="446974"/>
                  </a:lnTo>
                  <a:lnTo>
                    <a:pt x="90390" y="479737"/>
                  </a:lnTo>
                  <a:lnTo>
                    <a:pt x="125842" y="506556"/>
                  </a:lnTo>
                  <a:lnTo>
                    <a:pt x="165415" y="526662"/>
                  </a:lnTo>
                  <a:lnTo>
                    <a:pt x="208389" y="539289"/>
                  </a:lnTo>
                  <a:lnTo>
                    <a:pt x="246289" y="542924"/>
                  </a:lnTo>
                </a:path>
              </a:pathLst>
            </a:custGeom>
            <a:ln w="1905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977740" y="7760845"/>
              <a:ext cx="504825" cy="542925"/>
            </a:xfrm>
            <a:custGeom>
              <a:avLst/>
              <a:gdLst/>
              <a:ahLst/>
              <a:cxnLst/>
              <a:rect l="l" t="t" r="r" b="b"/>
              <a:pathLst>
                <a:path w="504825" h="542925">
                  <a:moveTo>
                    <a:pt x="261809" y="542924"/>
                  </a:moveTo>
                  <a:lnTo>
                    <a:pt x="342683" y="526662"/>
                  </a:lnTo>
                  <a:lnTo>
                    <a:pt x="382255" y="506556"/>
                  </a:lnTo>
                  <a:lnTo>
                    <a:pt x="417708" y="479737"/>
                  </a:lnTo>
                  <a:lnTo>
                    <a:pt x="448323" y="446974"/>
                  </a:lnTo>
                  <a:lnTo>
                    <a:pt x="473384" y="409034"/>
                  </a:lnTo>
                  <a:lnTo>
                    <a:pt x="492172" y="366686"/>
                  </a:lnTo>
                  <a:lnTo>
                    <a:pt x="503972" y="320697"/>
                  </a:lnTo>
                  <a:lnTo>
                    <a:pt x="504824" y="310516"/>
                  </a:lnTo>
                </a:path>
                <a:path w="504825" h="542925">
                  <a:moveTo>
                    <a:pt x="504824" y="233153"/>
                  </a:moveTo>
                  <a:lnTo>
                    <a:pt x="492172" y="176982"/>
                  </a:lnTo>
                  <a:lnTo>
                    <a:pt x="473383" y="134634"/>
                  </a:lnTo>
                  <a:lnTo>
                    <a:pt x="448323" y="96695"/>
                  </a:lnTo>
                  <a:lnTo>
                    <a:pt x="417708" y="63932"/>
                  </a:lnTo>
                  <a:lnTo>
                    <a:pt x="382255" y="37113"/>
                  </a:lnTo>
                  <a:lnTo>
                    <a:pt x="342683" y="17006"/>
                  </a:lnTo>
                  <a:lnTo>
                    <a:pt x="299708" y="4379"/>
                  </a:lnTo>
                  <a:lnTo>
                    <a:pt x="254049" y="0"/>
                  </a:lnTo>
                  <a:lnTo>
                    <a:pt x="208389" y="4379"/>
                  </a:lnTo>
                  <a:lnTo>
                    <a:pt x="165415" y="17006"/>
                  </a:lnTo>
                  <a:lnTo>
                    <a:pt x="125843" y="37113"/>
                  </a:lnTo>
                  <a:lnTo>
                    <a:pt x="90390" y="63932"/>
                  </a:lnTo>
                  <a:lnTo>
                    <a:pt x="59775" y="96695"/>
                  </a:lnTo>
                  <a:lnTo>
                    <a:pt x="34714" y="134634"/>
                  </a:lnTo>
                  <a:lnTo>
                    <a:pt x="15926" y="176982"/>
                  </a:lnTo>
                  <a:lnTo>
                    <a:pt x="4126" y="222971"/>
                  </a:lnTo>
                  <a:lnTo>
                    <a:pt x="0" y="271831"/>
                  </a:lnTo>
                  <a:lnTo>
                    <a:pt x="4126" y="320697"/>
                  </a:lnTo>
                  <a:lnTo>
                    <a:pt x="15925" y="366686"/>
                  </a:lnTo>
                  <a:lnTo>
                    <a:pt x="34714" y="409034"/>
                  </a:lnTo>
                  <a:lnTo>
                    <a:pt x="59775" y="446974"/>
                  </a:lnTo>
                  <a:lnTo>
                    <a:pt x="90390" y="479737"/>
                  </a:lnTo>
                  <a:lnTo>
                    <a:pt x="125842" y="506556"/>
                  </a:lnTo>
                  <a:lnTo>
                    <a:pt x="165415" y="526662"/>
                  </a:lnTo>
                  <a:lnTo>
                    <a:pt x="208389" y="539289"/>
                  </a:lnTo>
                  <a:lnTo>
                    <a:pt x="246289" y="542924"/>
                  </a:lnTo>
                </a:path>
              </a:pathLst>
            </a:custGeom>
            <a:ln w="1905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1149140" y="7207578"/>
            <a:ext cx="165100" cy="952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0413" y="0"/>
            <a:ext cx="7705725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35587" y="5816071"/>
            <a:ext cx="1406525" cy="4490085"/>
            <a:chOff x="735587" y="5816071"/>
            <a:chExt cx="1406525" cy="4490085"/>
          </a:xfrm>
        </p:grpSpPr>
        <p:sp>
          <p:nvSpPr>
            <p:cNvPr id="4" name="object 4" descr=""/>
            <p:cNvSpPr/>
            <p:nvPr/>
          </p:nvSpPr>
          <p:spPr>
            <a:xfrm>
              <a:off x="1570479" y="5835121"/>
              <a:ext cx="552450" cy="4451985"/>
            </a:xfrm>
            <a:custGeom>
              <a:avLst/>
              <a:gdLst/>
              <a:ahLst/>
              <a:cxnLst/>
              <a:rect l="l" t="t" r="r" b="b"/>
              <a:pathLst>
                <a:path w="552450" h="4451984">
                  <a:moveTo>
                    <a:pt x="0" y="4451878"/>
                  </a:moveTo>
                  <a:lnTo>
                    <a:pt x="12021" y="4408506"/>
                  </a:lnTo>
                  <a:lnTo>
                    <a:pt x="24684" y="4361898"/>
                  </a:lnTo>
                  <a:lnTo>
                    <a:pt x="28063" y="4349211"/>
                  </a:lnTo>
                </a:path>
                <a:path w="552450" h="4451984">
                  <a:moveTo>
                    <a:pt x="28063" y="4349211"/>
                  </a:moveTo>
                  <a:lnTo>
                    <a:pt x="37225" y="4314809"/>
                  </a:lnTo>
                  <a:lnTo>
                    <a:pt x="49642" y="4267243"/>
                  </a:lnTo>
                  <a:lnTo>
                    <a:pt x="61166" y="4222211"/>
                  </a:lnTo>
                </a:path>
                <a:path w="552450" h="4451984">
                  <a:moveTo>
                    <a:pt x="61166" y="4222211"/>
                  </a:moveTo>
                  <a:lnTo>
                    <a:pt x="61935" y="4219205"/>
                  </a:lnTo>
                  <a:lnTo>
                    <a:pt x="74103" y="4170699"/>
                  </a:lnTo>
                  <a:lnTo>
                    <a:pt x="86145" y="4121728"/>
                  </a:lnTo>
                  <a:lnTo>
                    <a:pt x="92536" y="4095211"/>
                  </a:lnTo>
                </a:path>
                <a:path w="552450" h="4451984">
                  <a:moveTo>
                    <a:pt x="92536" y="4095211"/>
                  </a:moveTo>
                  <a:lnTo>
                    <a:pt x="98059" y="4072296"/>
                  </a:lnTo>
                  <a:lnTo>
                    <a:pt x="109844" y="4022407"/>
                  </a:lnTo>
                  <a:lnTo>
                    <a:pt x="121501" y="3972064"/>
                  </a:lnTo>
                  <a:lnTo>
                    <a:pt x="122375" y="3968211"/>
                  </a:lnTo>
                </a:path>
                <a:path w="552450" h="4451984">
                  <a:moveTo>
                    <a:pt x="122375" y="3968211"/>
                  </a:moveTo>
                  <a:lnTo>
                    <a:pt x="133026" y="3921273"/>
                  </a:lnTo>
                  <a:lnTo>
                    <a:pt x="144421" y="3870035"/>
                  </a:lnTo>
                  <a:lnTo>
                    <a:pt x="150702" y="3841211"/>
                  </a:lnTo>
                </a:path>
                <a:path w="552450" h="4451984">
                  <a:moveTo>
                    <a:pt x="150702" y="3841211"/>
                  </a:moveTo>
                  <a:lnTo>
                    <a:pt x="155683" y="3818357"/>
                  </a:lnTo>
                  <a:lnTo>
                    <a:pt x="166812" y="3766240"/>
                  </a:lnTo>
                  <a:lnTo>
                    <a:pt x="177701" y="3714189"/>
                  </a:lnTo>
                </a:path>
                <a:path w="552450" h="4451984">
                  <a:moveTo>
                    <a:pt x="177697" y="3714211"/>
                  </a:moveTo>
                  <a:lnTo>
                    <a:pt x="177806" y="3713689"/>
                  </a:lnTo>
                  <a:lnTo>
                    <a:pt x="188665" y="3660709"/>
                  </a:lnTo>
                  <a:lnTo>
                    <a:pt x="199387" y="3607302"/>
                  </a:lnTo>
                  <a:lnTo>
                    <a:pt x="203338" y="3587211"/>
                  </a:lnTo>
                </a:path>
                <a:path w="552450" h="4451984">
                  <a:moveTo>
                    <a:pt x="203338" y="3587211"/>
                  </a:moveTo>
                  <a:lnTo>
                    <a:pt x="209972" y="3553473"/>
                  </a:lnTo>
                  <a:lnTo>
                    <a:pt x="220419" y="3499225"/>
                  </a:lnTo>
                  <a:lnTo>
                    <a:pt x="227775" y="3460211"/>
                  </a:lnTo>
                </a:path>
                <a:path w="552450" h="4451984">
                  <a:moveTo>
                    <a:pt x="227775" y="3460211"/>
                  </a:moveTo>
                  <a:lnTo>
                    <a:pt x="230726" y="3444562"/>
                  </a:lnTo>
                  <a:lnTo>
                    <a:pt x="240893" y="3389489"/>
                  </a:lnTo>
                  <a:lnTo>
                    <a:pt x="250918" y="3334009"/>
                  </a:lnTo>
                  <a:lnTo>
                    <a:pt x="251059" y="3333211"/>
                  </a:lnTo>
                </a:path>
                <a:path w="552450" h="4451984">
                  <a:moveTo>
                    <a:pt x="251059" y="3333211"/>
                  </a:moveTo>
                  <a:lnTo>
                    <a:pt x="260801" y="3278125"/>
                  </a:lnTo>
                  <a:lnTo>
                    <a:pt x="270540" y="3221843"/>
                  </a:lnTo>
                  <a:lnTo>
                    <a:pt x="273187" y="3206211"/>
                  </a:lnTo>
                </a:path>
                <a:path w="552450" h="4451984">
                  <a:moveTo>
                    <a:pt x="273187" y="3206211"/>
                  </a:moveTo>
                  <a:lnTo>
                    <a:pt x="280135" y="3165165"/>
                  </a:lnTo>
                  <a:lnTo>
                    <a:pt x="289585" y="3108095"/>
                  </a:lnTo>
                  <a:lnTo>
                    <a:pt x="294261" y="3079211"/>
                  </a:lnTo>
                </a:path>
                <a:path w="552450" h="4451984">
                  <a:moveTo>
                    <a:pt x="294261" y="3079211"/>
                  </a:moveTo>
                  <a:lnTo>
                    <a:pt x="298888" y="3050638"/>
                  </a:lnTo>
                  <a:lnTo>
                    <a:pt x="308043" y="2992796"/>
                  </a:lnTo>
                  <a:lnTo>
                    <a:pt x="314322" y="2952211"/>
                  </a:lnTo>
                </a:path>
                <a:path w="552450" h="4451984">
                  <a:moveTo>
                    <a:pt x="314322" y="2952211"/>
                  </a:moveTo>
                  <a:lnTo>
                    <a:pt x="317050" y="2934575"/>
                  </a:lnTo>
                  <a:lnTo>
                    <a:pt x="325908" y="2875978"/>
                  </a:lnTo>
                  <a:lnTo>
                    <a:pt x="333404" y="2825211"/>
                  </a:lnTo>
                </a:path>
                <a:path w="552450" h="4451984">
                  <a:moveTo>
                    <a:pt x="333404" y="2825211"/>
                  </a:moveTo>
                  <a:lnTo>
                    <a:pt x="334615" y="2817008"/>
                  </a:lnTo>
                  <a:lnTo>
                    <a:pt x="343170" y="2757670"/>
                  </a:lnTo>
                  <a:lnTo>
                    <a:pt x="351540" y="2698207"/>
                  </a:lnTo>
                </a:path>
                <a:path w="552450" h="4451984">
                  <a:moveTo>
                    <a:pt x="351539" y="2698211"/>
                  </a:moveTo>
                  <a:lnTo>
                    <a:pt x="351573" y="2697968"/>
                  </a:lnTo>
                  <a:lnTo>
                    <a:pt x="359823" y="2637904"/>
                  </a:lnTo>
                  <a:lnTo>
                    <a:pt x="367917" y="2577484"/>
                  </a:lnTo>
                  <a:lnTo>
                    <a:pt x="368737" y="2571211"/>
                  </a:lnTo>
                </a:path>
                <a:path w="552450" h="4451984">
                  <a:moveTo>
                    <a:pt x="368737" y="2571211"/>
                  </a:moveTo>
                  <a:lnTo>
                    <a:pt x="375857" y="2516711"/>
                  </a:lnTo>
                  <a:lnTo>
                    <a:pt x="383640" y="2455588"/>
                  </a:lnTo>
                  <a:lnTo>
                    <a:pt x="385051" y="2444211"/>
                  </a:lnTo>
                </a:path>
                <a:path w="552450" h="4451984">
                  <a:moveTo>
                    <a:pt x="385051" y="2444211"/>
                  </a:moveTo>
                  <a:lnTo>
                    <a:pt x="391265" y="2394121"/>
                  </a:lnTo>
                  <a:lnTo>
                    <a:pt x="398732" y="2332311"/>
                  </a:lnTo>
                  <a:lnTo>
                    <a:pt x="400507" y="2317211"/>
                  </a:lnTo>
                </a:path>
                <a:path w="552450" h="4451984">
                  <a:moveTo>
                    <a:pt x="400507" y="2317211"/>
                  </a:moveTo>
                  <a:lnTo>
                    <a:pt x="406039" y="2270165"/>
                  </a:lnTo>
                  <a:lnTo>
                    <a:pt x="413186" y="2207684"/>
                  </a:lnTo>
                  <a:lnTo>
                    <a:pt x="415129" y="2190211"/>
                  </a:lnTo>
                </a:path>
                <a:path w="552450" h="4451984">
                  <a:moveTo>
                    <a:pt x="415129" y="2190211"/>
                  </a:moveTo>
                  <a:lnTo>
                    <a:pt x="420171" y="2144873"/>
                  </a:lnTo>
                  <a:lnTo>
                    <a:pt x="426993" y="2081737"/>
                  </a:lnTo>
                  <a:lnTo>
                    <a:pt x="428937" y="2063211"/>
                  </a:lnTo>
                </a:path>
                <a:path w="552450" h="4451984">
                  <a:moveTo>
                    <a:pt x="428937" y="2063211"/>
                  </a:moveTo>
                  <a:lnTo>
                    <a:pt x="433652" y="2018278"/>
                  </a:lnTo>
                  <a:lnTo>
                    <a:pt x="440146" y="1954501"/>
                  </a:lnTo>
                  <a:lnTo>
                    <a:pt x="441953" y="1936211"/>
                  </a:lnTo>
                </a:path>
                <a:path w="552450" h="4451984">
                  <a:moveTo>
                    <a:pt x="441953" y="1936211"/>
                  </a:moveTo>
                  <a:lnTo>
                    <a:pt x="446475" y="1890409"/>
                  </a:lnTo>
                  <a:lnTo>
                    <a:pt x="452637" y="1826007"/>
                  </a:lnTo>
                  <a:lnTo>
                    <a:pt x="454193" y="1809211"/>
                  </a:lnTo>
                </a:path>
                <a:path w="552450" h="4451984">
                  <a:moveTo>
                    <a:pt x="454193" y="1809211"/>
                  </a:moveTo>
                  <a:lnTo>
                    <a:pt x="458632" y="1761298"/>
                  </a:lnTo>
                  <a:lnTo>
                    <a:pt x="464458" y="1696286"/>
                  </a:lnTo>
                  <a:lnTo>
                    <a:pt x="465677" y="1682211"/>
                  </a:lnTo>
                </a:path>
                <a:path w="552450" h="4451984">
                  <a:moveTo>
                    <a:pt x="465677" y="1682211"/>
                  </a:moveTo>
                  <a:lnTo>
                    <a:pt x="470114" y="1630975"/>
                  </a:lnTo>
                  <a:lnTo>
                    <a:pt x="475600" y="1565369"/>
                  </a:lnTo>
                  <a:lnTo>
                    <a:pt x="476419" y="1555211"/>
                  </a:lnTo>
                </a:path>
                <a:path w="552450" h="4451984">
                  <a:moveTo>
                    <a:pt x="476419" y="1555211"/>
                  </a:moveTo>
                  <a:lnTo>
                    <a:pt x="480914" y="1499471"/>
                  </a:lnTo>
                  <a:lnTo>
                    <a:pt x="486056" y="1433286"/>
                  </a:lnTo>
                  <a:lnTo>
                    <a:pt x="491023" y="1366817"/>
                  </a:lnTo>
                  <a:lnTo>
                    <a:pt x="495735" y="1301205"/>
                  </a:lnTo>
                </a:path>
                <a:path w="552450" h="4451984">
                  <a:moveTo>
                    <a:pt x="495734" y="1301211"/>
                  </a:moveTo>
                  <a:lnTo>
                    <a:pt x="495817" y="1300068"/>
                  </a:lnTo>
                  <a:lnTo>
                    <a:pt x="500434" y="1233043"/>
                  </a:lnTo>
                  <a:lnTo>
                    <a:pt x="504316" y="1174211"/>
                  </a:lnTo>
                </a:path>
                <a:path w="552450" h="4451984">
                  <a:moveTo>
                    <a:pt x="504316" y="1174211"/>
                  </a:moveTo>
                  <a:lnTo>
                    <a:pt x="504875" y="1165747"/>
                  </a:lnTo>
                  <a:lnTo>
                    <a:pt x="509138" y="1098182"/>
                  </a:lnTo>
                  <a:lnTo>
                    <a:pt x="512208" y="1047211"/>
                  </a:lnTo>
                </a:path>
                <a:path w="552450" h="4451984">
                  <a:moveTo>
                    <a:pt x="512208" y="1047211"/>
                  </a:moveTo>
                  <a:lnTo>
                    <a:pt x="513223" y="1030352"/>
                  </a:lnTo>
                  <a:lnTo>
                    <a:pt x="517128" y="962262"/>
                  </a:lnTo>
                  <a:lnTo>
                    <a:pt x="519419" y="920211"/>
                  </a:lnTo>
                </a:path>
                <a:path w="552450" h="4451984">
                  <a:moveTo>
                    <a:pt x="519419" y="920211"/>
                  </a:moveTo>
                  <a:lnTo>
                    <a:pt x="520852" y="893915"/>
                  </a:lnTo>
                  <a:lnTo>
                    <a:pt x="524394" y="825316"/>
                  </a:lnTo>
                  <a:lnTo>
                    <a:pt x="525961" y="793211"/>
                  </a:lnTo>
                </a:path>
                <a:path w="552450" h="4451984">
                  <a:moveTo>
                    <a:pt x="525961" y="793211"/>
                  </a:moveTo>
                  <a:lnTo>
                    <a:pt x="527754" y="756467"/>
                  </a:lnTo>
                  <a:lnTo>
                    <a:pt x="530930" y="687373"/>
                  </a:lnTo>
                  <a:lnTo>
                    <a:pt x="531843" y="666211"/>
                  </a:lnTo>
                </a:path>
                <a:path w="552450" h="4451984">
                  <a:moveTo>
                    <a:pt x="531843" y="666211"/>
                  </a:moveTo>
                  <a:lnTo>
                    <a:pt x="533922" y="618038"/>
                  </a:lnTo>
                  <a:lnTo>
                    <a:pt x="536728" y="548466"/>
                  </a:lnTo>
                  <a:lnTo>
                    <a:pt x="539347" y="478660"/>
                  </a:lnTo>
                  <a:lnTo>
                    <a:pt x="541654" y="412207"/>
                  </a:lnTo>
                </a:path>
                <a:path w="552450" h="4451984">
                  <a:moveTo>
                    <a:pt x="541653" y="412211"/>
                  </a:moveTo>
                  <a:lnTo>
                    <a:pt x="541778" y="408624"/>
                  </a:lnTo>
                  <a:lnTo>
                    <a:pt x="544020" y="338362"/>
                  </a:lnTo>
                  <a:lnTo>
                    <a:pt x="545569" y="285211"/>
                  </a:lnTo>
                </a:path>
                <a:path w="552450" h="4451984">
                  <a:moveTo>
                    <a:pt x="545569" y="285211"/>
                  </a:moveTo>
                  <a:lnTo>
                    <a:pt x="546073" y="267879"/>
                  </a:lnTo>
                  <a:lnTo>
                    <a:pt x="547935" y="197177"/>
                  </a:lnTo>
                  <a:lnTo>
                    <a:pt x="548853" y="158211"/>
                  </a:lnTo>
                </a:path>
                <a:path w="552450" h="4451984">
                  <a:moveTo>
                    <a:pt x="548853" y="158211"/>
                  </a:moveTo>
                  <a:lnTo>
                    <a:pt x="549606" y="126261"/>
                  </a:lnTo>
                  <a:lnTo>
                    <a:pt x="551083" y="55134"/>
                  </a:lnTo>
                  <a:lnTo>
                    <a:pt x="551514" y="31211"/>
                  </a:lnTo>
                </a:path>
                <a:path w="552450" h="4451984">
                  <a:moveTo>
                    <a:pt x="551514" y="31211"/>
                  </a:moveTo>
                  <a:lnTo>
                    <a:pt x="552076" y="0"/>
                  </a:lnTo>
                </a:path>
              </a:pathLst>
            </a:custGeom>
            <a:ln w="3810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35587" y="6653893"/>
              <a:ext cx="992505" cy="992505"/>
            </a:xfrm>
            <a:custGeom>
              <a:avLst/>
              <a:gdLst/>
              <a:ahLst/>
              <a:cxnLst/>
              <a:rect l="l" t="t" r="r" b="b"/>
              <a:pathLst>
                <a:path w="992505" h="992504">
                  <a:moveTo>
                    <a:pt x="496231" y="992463"/>
                  </a:moveTo>
                  <a:lnTo>
                    <a:pt x="448441" y="990191"/>
                  </a:lnTo>
                  <a:lnTo>
                    <a:pt x="401936" y="983515"/>
                  </a:lnTo>
                  <a:lnTo>
                    <a:pt x="356924" y="972642"/>
                  </a:lnTo>
                  <a:lnTo>
                    <a:pt x="313613" y="957781"/>
                  </a:lnTo>
                  <a:lnTo>
                    <a:pt x="272211" y="939139"/>
                  </a:lnTo>
                  <a:lnTo>
                    <a:pt x="232927" y="916924"/>
                  </a:lnTo>
                  <a:lnTo>
                    <a:pt x="195967" y="891344"/>
                  </a:lnTo>
                  <a:lnTo>
                    <a:pt x="161541" y="862607"/>
                  </a:lnTo>
                  <a:lnTo>
                    <a:pt x="129855" y="830922"/>
                  </a:lnTo>
                  <a:lnTo>
                    <a:pt x="101119" y="796495"/>
                  </a:lnTo>
                  <a:lnTo>
                    <a:pt x="75539" y="759536"/>
                  </a:lnTo>
                  <a:lnTo>
                    <a:pt x="53324" y="720251"/>
                  </a:lnTo>
                  <a:lnTo>
                    <a:pt x="34682" y="678849"/>
                  </a:lnTo>
                  <a:lnTo>
                    <a:pt x="19820" y="635539"/>
                  </a:lnTo>
                  <a:lnTo>
                    <a:pt x="8947" y="590527"/>
                  </a:lnTo>
                  <a:lnTo>
                    <a:pt x="2271" y="544022"/>
                  </a:lnTo>
                  <a:lnTo>
                    <a:pt x="0" y="496231"/>
                  </a:lnTo>
                  <a:lnTo>
                    <a:pt x="2271" y="448441"/>
                  </a:lnTo>
                  <a:lnTo>
                    <a:pt x="8947" y="401936"/>
                  </a:lnTo>
                  <a:lnTo>
                    <a:pt x="19820" y="356924"/>
                  </a:lnTo>
                  <a:lnTo>
                    <a:pt x="34682" y="313613"/>
                  </a:lnTo>
                  <a:lnTo>
                    <a:pt x="53324" y="272212"/>
                  </a:lnTo>
                  <a:lnTo>
                    <a:pt x="75539" y="232927"/>
                  </a:lnTo>
                  <a:lnTo>
                    <a:pt x="101119" y="195967"/>
                  </a:lnTo>
                  <a:lnTo>
                    <a:pt x="129855" y="161541"/>
                  </a:lnTo>
                  <a:lnTo>
                    <a:pt x="161541" y="129855"/>
                  </a:lnTo>
                  <a:lnTo>
                    <a:pt x="195967" y="101119"/>
                  </a:lnTo>
                  <a:lnTo>
                    <a:pt x="232927" y="75539"/>
                  </a:lnTo>
                  <a:lnTo>
                    <a:pt x="272211" y="53324"/>
                  </a:lnTo>
                  <a:lnTo>
                    <a:pt x="313613" y="34682"/>
                  </a:lnTo>
                  <a:lnTo>
                    <a:pt x="356924" y="19820"/>
                  </a:lnTo>
                  <a:lnTo>
                    <a:pt x="401936" y="8947"/>
                  </a:lnTo>
                  <a:lnTo>
                    <a:pt x="448441" y="2271"/>
                  </a:lnTo>
                  <a:lnTo>
                    <a:pt x="496231" y="0"/>
                  </a:lnTo>
                  <a:lnTo>
                    <a:pt x="544022" y="2271"/>
                  </a:lnTo>
                  <a:lnTo>
                    <a:pt x="590527" y="8947"/>
                  </a:lnTo>
                  <a:lnTo>
                    <a:pt x="635539" y="19820"/>
                  </a:lnTo>
                  <a:lnTo>
                    <a:pt x="678849" y="34682"/>
                  </a:lnTo>
                  <a:lnTo>
                    <a:pt x="720251" y="53324"/>
                  </a:lnTo>
                  <a:lnTo>
                    <a:pt x="759535" y="75539"/>
                  </a:lnTo>
                  <a:lnTo>
                    <a:pt x="796495" y="101119"/>
                  </a:lnTo>
                  <a:lnTo>
                    <a:pt x="830921" y="129855"/>
                  </a:lnTo>
                  <a:lnTo>
                    <a:pt x="862607" y="161541"/>
                  </a:lnTo>
                  <a:lnTo>
                    <a:pt x="891344" y="195967"/>
                  </a:lnTo>
                  <a:lnTo>
                    <a:pt x="916923" y="232927"/>
                  </a:lnTo>
                  <a:lnTo>
                    <a:pt x="939138" y="272212"/>
                  </a:lnTo>
                  <a:lnTo>
                    <a:pt x="957781" y="313613"/>
                  </a:lnTo>
                  <a:lnTo>
                    <a:pt x="972642" y="356924"/>
                  </a:lnTo>
                  <a:lnTo>
                    <a:pt x="983515" y="401936"/>
                  </a:lnTo>
                  <a:lnTo>
                    <a:pt x="990191" y="448441"/>
                  </a:lnTo>
                  <a:lnTo>
                    <a:pt x="992463" y="496231"/>
                  </a:lnTo>
                  <a:lnTo>
                    <a:pt x="990191" y="544022"/>
                  </a:lnTo>
                  <a:lnTo>
                    <a:pt x="983515" y="590527"/>
                  </a:lnTo>
                  <a:lnTo>
                    <a:pt x="972642" y="635539"/>
                  </a:lnTo>
                  <a:lnTo>
                    <a:pt x="957781" y="678849"/>
                  </a:lnTo>
                  <a:lnTo>
                    <a:pt x="939138" y="720251"/>
                  </a:lnTo>
                  <a:lnTo>
                    <a:pt x="916923" y="759536"/>
                  </a:lnTo>
                  <a:lnTo>
                    <a:pt x="891344" y="796495"/>
                  </a:lnTo>
                  <a:lnTo>
                    <a:pt x="862607" y="830922"/>
                  </a:lnTo>
                  <a:lnTo>
                    <a:pt x="830921" y="862607"/>
                  </a:lnTo>
                  <a:lnTo>
                    <a:pt x="796495" y="891344"/>
                  </a:lnTo>
                  <a:lnTo>
                    <a:pt x="759535" y="916924"/>
                  </a:lnTo>
                  <a:lnTo>
                    <a:pt x="720251" y="939139"/>
                  </a:lnTo>
                  <a:lnTo>
                    <a:pt x="678849" y="957781"/>
                  </a:lnTo>
                  <a:lnTo>
                    <a:pt x="635539" y="972642"/>
                  </a:lnTo>
                  <a:lnTo>
                    <a:pt x="590527" y="983515"/>
                  </a:lnTo>
                  <a:lnTo>
                    <a:pt x="544022" y="990191"/>
                  </a:lnTo>
                  <a:lnTo>
                    <a:pt x="496231" y="99246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111031" y="6917514"/>
            <a:ext cx="24193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229">
                <a:solidFill>
                  <a:srgbClr val="FFFEFE"/>
                </a:solidFill>
                <a:latin typeface="Trebuchet MS"/>
                <a:cs typeface="Trebuchet MS"/>
              </a:rPr>
              <a:t>8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977740" y="331574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152861" y="3430105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977740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1180394" y="2096712"/>
            <a:ext cx="10287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977740" y="398337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146610" y="4097735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977740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154349" y="2762474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977740" y="531863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149140" y="5432997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77740" y="465100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153010" y="4765366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77740" y="598626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154647" y="6100627"/>
            <a:ext cx="1543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77740" y="7760844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149140" y="7875208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16313641" y="1028700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5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5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2"/>
                </a:lnTo>
                <a:lnTo>
                  <a:pt x="942751" y="131076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5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7585087" y="32209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95" y="0"/>
                </a:moveTo>
                <a:lnTo>
                  <a:pt x="0" y="231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7170724" y="4744770"/>
            <a:ext cx="1117600" cy="3896360"/>
          </a:xfrm>
          <a:custGeom>
            <a:avLst/>
            <a:gdLst/>
            <a:ahLst/>
            <a:cxnLst/>
            <a:rect l="l" t="t" r="r" b="b"/>
            <a:pathLst>
              <a:path w="1117600" h="3896359">
                <a:moveTo>
                  <a:pt x="29593" y="0"/>
                </a:moveTo>
                <a:lnTo>
                  <a:pt x="29550" y="431"/>
                </a:lnTo>
              </a:path>
              <a:path w="1117600" h="3896359">
                <a:moveTo>
                  <a:pt x="3296" y="380852"/>
                </a:moveTo>
                <a:lnTo>
                  <a:pt x="1911" y="428948"/>
                </a:lnTo>
                <a:lnTo>
                  <a:pt x="900" y="477145"/>
                </a:lnTo>
                <a:lnTo>
                  <a:pt x="261" y="525443"/>
                </a:lnTo>
                <a:lnTo>
                  <a:pt x="0" y="573840"/>
                </a:lnTo>
                <a:lnTo>
                  <a:pt x="34" y="584629"/>
                </a:lnTo>
                <a:lnTo>
                  <a:pt x="151" y="622237"/>
                </a:lnTo>
                <a:lnTo>
                  <a:pt x="157" y="622729"/>
                </a:lnTo>
                <a:lnTo>
                  <a:pt x="741" y="670537"/>
                </a:lnTo>
                <a:lnTo>
                  <a:pt x="807" y="673529"/>
                </a:lnTo>
                <a:lnTo>
                  <a:pt x="1705" y="718736"/>
                </a:lnTo>
                <a:lnTo>
                  <a:pt x="1887" y="724327"/>
                </a:lnTo>
                <a:lnTo>
                  <a:pt x="3268" y="766829"/>
                </a:lnTo>
                <a:lnTo>
                  <a:pt x="5131" y="814819"/>
                </a:lnTo>
                <a:lnTo>
                  <a:pt x="7324" y="862709"/>
                </a:lnTo>
                <a:lnTo>
                  <a:pt x="10083" y="910481"/>
                </a:lnTo>
                <a:lnTo>
                  <a:pt x="13168" y="958148"/>
                </a:lnTo>
                <a:lnTo>
                  <a:pt x="16658" y="1005704"/>
                </a:lnTo>
                <a:lnTo>
                  <a:pt x="20550" y="1053147"/>
                </a:lnTo>
                <a:lnTo>
                  <a:pt x="20675" y="1054518"/>
                </a:lnTo>
                <a:lnTo>
                  <a:pt x="24843" y="1100475"/>
                </a:lnTo>
                <a:lnTo>
                  <a:pt x="29536" y="1147687"/>
                </a:lnTo>
                <a:lnTo>
                  <a:pt x="34625" y="1194781"/>
                </a:lnTo>
                <a:lnTo>
                  <a:pt x="40110" y="1241756"/>
                </a:lnTo>
                <a:lnTo>
                  <a:pt x="45989" y="1288609"/>
                </a:lnTo>
                <a:lnTo>
                  <a:pt x="52261" y="1335338"/>
                </a:lnTo>
                <a:lnTo>
                  <a:pt x="58923" y="1381943"/>
                </a:lnTo>
                <a:lnTo>
                  <a:pt x="65973" y="1428422"/>
                </a:lnTo>
                <a:lnTo>
                  <a:pt x="73411" y="1474772"/>
                </a:lnTo>
                <a:lnTo>
                  <a:pt x="81235" y="1520992"/>
                </a:lnTo>
                <a:lnTo>
                  <a:pt x="89442" y="1567081"/>
                </a:lnTo>
                <a:lnTo>
                  <a:pt x="97968" y="1613050"/>
                </a:lnTo>
                <a:lnTo>
                  <a:pt x="107000" y="1658856"/>
                </a:lnTo>
                <a:lnTo>
                  <a:pt x="116348" y="1704539"/>
                </a:lnTo>
                <a:lnTo>
                  <a:pt x="126073" y="1750084"/>
                </a:lnTo>
                <a:lnTo>
                  <a:pt x="136174" y="1795489"/>
                </a:lnTo>
                <a:lnTo>
                  <a:pt x="146648" y="1840752"/>
                </a:lnTo>
                <a:lnTo>
                  <a:pt x="157493" y="1885871"/>
                </a:lnTo>
                <a:lnTo>
                  <a:pt x="168709" y="1930845"/>
                </a:lnTo>
                <a:lnTo>
                  <a:pt x="180293" y="1975672"/>
                </a:lnTo>
                <a:lnTo>
                  <a:pt x="192244" y="2020351"/>
                </a:lnTo>
                <a:lnTo>
                  <a:pt x="204560" y="2064879"/>
                </a:lnTo>
                <a:lnTo>
                  <a:pt x="217239" y="2109255"/>
                </a:lnTo>
                <a:lnTo>
                  <a:pt x="230280" y="2153477"/>
                </a:lnTo>
                <a:lnTo>
                  <a:pt x="243680" y="2197543"/>
                </a:lnTo>
                <a:lnTo>
                  <a:pt x="257439" y="2241453"/>
                </a:lnTo>
                <a:lnTo>
                  <a:pt x="271555" y="2285203"/>
                </a:lnTo>
                <a:lnTo>
                  <a:pt x="286025" y="2328793"/>
                </a:lnTo>
                <a:lnTo>
                  <a:pt x="300848" y="2372221"/>
                </a:lnTo>
                <a:lnTo>
                  <a:pt x="316023" y="2415484"/>
                </a:lnTo>
                <a:lnTo>
                  <a:pt x="331547" y="2458582"/>
                </a:lnTo>
                <a:lnTo>
                  <a:pt x="347419" y="2501512"/>
                </a:lnTo>
                <a:lnTo>
                  <a:pt x="363638" y="2544274"/>
                </a:lnTo>
                <a:lnTo>
                  <a:pt x="380201" y="2586864"/>
                </a:lnTo>
                <a:lnTo>
                  <a:pt x="397089" y="2629290"/>
                </a:lnTo>
                <a:lnTo>
                  <a:pt x="414354" y="2671526"/>
                </a:lnTo>
                <a:lnTo>
                  <a:pt x="431940" y="2713594"/>
                </a:lnTo>
                <a:lnTo>
                  <a:pt x="449865" y="2755484"/>
                </a:lnTo>
                <a:lnTo>
                  <a:pt x="468125" y="2797195"/>
                </a:lnTo>
                <a:lnTo>
                  <a:pt x="486720" y="2838724"/>
                </a:lnTo>
                <a:lnTo>
                  <a:pt x="505647" y="2880071"/>
                </a:lnTo>
                <a:lnTo>
                  <a:pt x="524827" y="2921274"/>
                </a:lnTo>
                <a:lnTo>
                  <a:pt x="544493" y="2962210"/>
                </a:lnTo>
                <a:lnTo>
                  <a:pt x="564408" y="3002999"/>
                </a:lnTo>
                <a:lnTo>
                  <a:pt x="584649" y="3043598"/>
                </a:lnTo>
                <a:lnTo>
                  <a:pt x="605214" y="3084005"/>
                </a:lnTo>
                <a:lnTo>
                  <a:pt x="626101" y="3124220"/>
                </a:lnTo>
                <a:lnTo>
                  <a:pt x="647309" y="3164240"/>
                </a:lnTo>
                <a:lnTo>
                  <a:pt x="668837" y="3204064"/>
                </a:lnTo>
                <a:lnTo>
                  <a:pt x="690681" y="3243689"/>
                </a:lnTo>
                <a:lnTo>
                  <a:pt x="712841" y="3283115"/>
                </a:lnTo>
                <a:lnTo>
                  <a:pt x="735315" y="3322339"/>
                </a:lnTo>
                <a:lnTo>
                  <a:pt x="758101" y="3361361"/>
                </a:lnTo>
                <a:lnTo>
                  <a:pt x="781198" y="3400177"/>
                </a:lnTo>
                <a:lnTo>
                  <a:pt x="804604" y="3438786"/>
                </a:lnTo>
                <a:lnTo>
                  <a:pt x="828316" y="3477188"/>
                </a:lnTo>
                <a:lnTo>
                  <a:pt x="852334" y="3515379"/>
                </a:lnTo>
                <a:lnTo>
                  <a:pt x="876656" y="3553359"/>
                </a:lnTo>
                <a:lnTo>
                  <a:pt x="901279" y="3591125"/>
                </a:lnTo>
                <a:lnTo>
                  <a:pt x="926203" y="3628676"/>
                </a:lnTo>
                <a:lnTo>
                  <a:pt x="951426" y="3666010"/>
                </a:lnTo>
                <a:lnTo>
                  <a:pt x="976945" y="3703126"/>
                </a:lnTo>
                <a:lnTo>
                  <a:pt x="1002760" y="3740022"/>
                </a:lnTo>
                <a:lnTo>
                  <a:pt x="1028868" y="3776695"/>
                </a:lnTo>
                <a:lnTo>
                  <a:pt x="1055268" y="3813145"/>
                </a:lnTo>
                <a:lnTo>
                  <a:pt x="1081958" y="3849370"/>
                </a:lnTo>
                <a:lnTo>
                  <a:pt x="1108936" y="3885367"/>
                </a:lnTo>
                <a:lnTo>
                  <a:pt x="1117274" y="3896306"/>
                </a:lnTo>
              </a:path>
            </a:pathLst>
          </a:custGeom>
          <a:ln w="10286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6" name="object 2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5947" y="4669077"/>
            <a:ext cx="4931499" cy="5617922"/>
          </a:xfrm>
          <a:prstGeom prst="rect">
            <a:avLst/>
          </a:prstGeom>
        </p:spPr>
      </p:pic>
      <p:sp>
        <p:nvSpPr>
          <p:cNvPr id="27" name="object 27" descr=""/>
          <p:cNvSpPr txBox="1"/>
          <p:nvPr/>
        </p:nvSpPr>
        <p:spPr>
          <a:xfrm>
            <a:off x="12698590" y="2124931"/>
            <a:ext cx="3672204" cy="3441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57530">
              <a:lnSpc>
                <a:spcPct val="116399"/>
              </a:lnSpc>
              <a:spcBef>
                <a:spcPts val="100"/>
              </a:spcBef>
            </a:pPr>
            <a:r>
              <a:rPr dirty="0" sz="1750" spc="135">
                <a:latin typeface="Trebuchet MS"/>
                <a:cs typeface="Trebuchet MS"/>
              </a:rPr>
              <a:t>Lorem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 spc="120">
                <a:latin typeface="Trebuchet MS"/>
                <a:cs typeface="Trebuchet MS"/>
              </a:rPr>
              <a:t>ipsum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100">
                <a:latin typeface="Trebuchet MS"/>
                <a:cs typeface="Trebuchet MS"/>
              </a:rPr>
              <a:t>dolor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sit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amet, </a:t>
            </a:r>
            <a:r>
              <a:rPr dirty="0" sz="1750" spc="90">
                <a:latin typeface="Trebuchet MS"/>
                <a:cs typeface="Trebuchet MS"/>
              </a:rPr>
              <a:t>consectetur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 spc="95">
                <a:latin typeface="Trebuchet MS"/>
                <a:cs typeface="Trebuchet MS"/>
              </a:rPr>
              <a:t>adipiscing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elit.</a:t>
            </a:r>
            <a:endParaRPr sz="1750">
              <a:latin typeface="Trebuchet MS"/>
              <a:cs typeface="Trebuchet MS"/>
            </a:endParaRPr>
          </a:p>
          <a:p>
            <a:pPr marL="12700" marR="194945">
              <a:lnSpc>
                <a:spcPct val="116399"/>
              </a:lnSpc>
            </a:pPr>
            <a:r>
              <a:rPr dirty="0" sz="1750" spc="100">
                <a:latin typeface="Trebuchet MS"/>
                <a:cs typeface="Trebuchet MS"/>
              </a:rPr>
              <a:t>Vestibulum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eleifend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tellus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 spc="-25">
                <a:latin typeface="Trebuchet MS"/>
                <a:cs typeface="Trebuchet MS"/>
              </a:rPr>
              <a:t>et </a:t>
            </a:r>
            <a:r>
              <a:rPr dirty="0" sz="1750" spc="45">
                <a:latin typeface="Trebuchet MS"/>
                <a:cs typeface="Trebuchet MS"/>
              </a:rPr>
              <a:t>iaculis</a:t>
            </a:r>
            <a:r>
              <a:rPr dirty="0" sz="1750" spc="5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iaculis.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25">
                <a:latin typeface="Trebuchet MS"/>
                <a:cs typeface="Trebuchet MS"/>
              </a:rPr>
              <a:t>Cras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05">
                <a:latin typeface="Trebuchet MS"/>
                <a:cs typeface="Trebuchet MS"/>
              </a:rPr>
              <a:t>ac</a:t>
            </a:r>
            <a:r>
              <a:rPr dirty="0" sz="1750" spc="5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nisl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65">
                <a:latin typeface="Trebuchet MS"/>
                <a:cs typeface="Trebuchet MS"/>
              </a:rPr>
              <a:t>id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est </a:t>
            </a:r>
            <a:r>
              <a:rPr dirty="0" sz="1750" spc="80">
                <a:latin typeface="Trebuchet MS"/>
                <a:cs typeface="Trebuchet MS"/>
              </a:rPr>
              <a:t>scelerisque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80">
                <a:latin typeface="Trebuchet MS"/>
                <a:cs typeface="Trebuchet MS"/>
              </a:rPr>
              <a:t>pretium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55">
                <a:latin typeface="Trebuchet MS"/>
                <a:cs typeface="Trebuchet MS"/>
              </a:rPr>
              <a:t>vel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et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dui.</a:t>
            </a:r>
            <a:endParaRPr sz="1750">
              <a:latin typeface="Trebuchet MS"/>
              <a:cs typeface="Trebuchet MS"/>
            </a:endParaRPr>
          </a:p>
          <a:p>
            <a:pPr marL="12700" marR="59055">
              <a:lnSpc>
                <a:spcPct val="116399"/>
              </a:lnSpc>
            </a:pPr>
            <a:r>
              <a:rPr dirty="0" sz="1750" spc="175">
                <a:latin typeface="Trebuchet MS"/>
                <a:cs typeface="Trebuchet MS"/>
              </a:rPr>
              <a:t>Sed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 spc="105">
                <a:latin typeface="Trebuchet MS"/>
                <a:cs typeface="Trebuchet MS"/>
              </a:rPr>
              <a:t>ac</a:t>
            </a:r>
            <a:r>
              <a:rPr dirty="0" sz="1750" spc="95">
                <a:latin typeface="Trebuchet MS"/>
                <a:cs typeface="Trebuchet MS"/>
              </a:rPr>
              <a:t> </a:t>
            </a:r>
            <a:r>
              <a:rPr dirty="0" sz="1750" spc="90">
                <a:latin typeface="Trebuchet MS"/>
                <a:cs typeface="Trebuchet MS"/>
              </a:rPr>
              <a:t>arcu</a:t>
            </a:r>
            <a:r>
              <a:rPr dirty="0" sz="1750" spc="95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molestie,</a:t>
            </a:r>
            <a:r>
              <a:rPr dirty="0" sz="1750" spc="95">
                <a:latin typeface="Trebuchet MS"/>
                <a:cs typeface="Trebuchet MS"/>
              </a:rPr>
              <a:t> </a:t>
            </a:r>
            <a:r>
              <a:rPr dirty="0" sz="1750" spc="40">
                <a:latin typeface="Trebuchet MS"/>
                <a:cs typeface="Trebuchet MS"/>
              </a:rPr>
              <a:t>sollicitudin </a:t>
            </a:r>
            <a:r>
              <a:rPr dirty="0" sz="1750" spc="100">
                <a:latin typeface="Trebuchet MS"/>
                <a:cs typeface="Trebuchet MS"/>
              </a:rPr>
              <a:t>diam</a:t>
            </a:r>
            <a:r>
              <a:rPr dirty="0" sz="1750" spc="-25">
                <a:latin typeface="Trebuchet MS"/>
                <a:cs typeface="Trebuchet MS"/>
              </a:rPr>
              <a:t> </a:t>
            </a:r>
            <a:r>
              <a:rPr dirty="0" sz="1750" spc="-10">
                <a:latin typeface="Trebuchet MS"/>
                <a:cs typeface="Trebuchet MS"/>
              </a:rPr>
              <a:t>in,</a:t>
            </a:r>
            <a:r>
              <a:rPr dirty="0" sz="1750" spc="-20">
                <a:latin typeface="Trebuchet MS"/>
                <a:cs typeface="Trebuchet MS"/>
              </a:rPr>
              <a:t> </a:t>
            </a:r>
            <a:r>
              <a:rPr dirty="0" sz="1750" spc="60">
                <a:latin typeface="Trebuchet MS"/>
                <a:cs typeface="Trebuchet MS"/>
              </a:rPr>
              <a:t>placerat</a:t>
            </a:r>
            <a:r>
              <a:rPr dirty="0" sz="1750" spc="-20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quam.</a:t>
            </a:r>
            <a:endParaRPr sz="1750">
              <a:latin typeface="Trebuchet MS"/>
              <a:cs typeface="Trebuchet MS"/>
            </a:endParaRPr>
          </a:p>
          <a:p>
            <a:pPr marL="12700" marR="5080">
              <a:lnSpc>
                <a:spcPct val="116399"/>
              </a:lnSpc>
            </a:pPr>
            <a:r>
              <a:rPr dirty="0" sz="1750" spc="100">
                <a:latin typeface="Trebuchet MS"/>
                <a:cs typeface="Trebuchet MS"/>
              </a:rPr>
              <a:t>Vestibulum</a:t>
            </a:r>
            <a:r>
              <a:rPr dirty="0" sz="1750" spc="15">
                <a:latin typeface="Trebuchet MS"/>
                <a:cs typeface="Trebuchet MS"/>
              </a:rPr>
              <a:t> </a:t>
            </a:r>
            <a:r>
              <a:rPr dirty="0" sz="1750" spc="110">
                <a:latin typeface="Trebuchet MS"/>
                <a:cs typeface="Trebuchet MS"/>
              </a:rPr>
              <a:t>sodales</a:t>
            </a:r>
            <a:r>
              <a:rPr dirty="0" sz="1750" spc="15">
                <a:latin typeface="Trebuchet MS"/>
                <a:cs typeface="Trebuchet MS"/>
              </a:rPr>
              <a:t> </a:t>
            </a:r>
            <a:r>
              <a:rPr dirty="0" sz="1750" spc="80">
                <a:latin typeface="Trebuchet MS"/>
                <a:cs typeface="Trebuchet MS"/>
              </a:rPr>
              <a:t>risus</a:t>
            </a:r>
            <a:r>
              <a:rPr dirty="0" sz="1750" spc="15">
                <a:latin typeface="Trebuchet MS"/>
                <a:cs typeface="Trebuchet MS"/>
              </a:rPr>
              <a:t> </a:t>
            </a:r>
            <a:r>
              <a:rPr dirty="0" sz="1750" spc="-10">
                <a:latin typeface="Trebuchet MS"/>
                <a:cs typeface="Trebuchet MS"/>
              </a:rPr>
              <a:t>eros, </a:t>
            </a:r>
            <a:r>
              <a:rPr dirty="0" sz="1750" spc="140">
                <a:latin typeface="Trebuchet MS"/>
                <a:cs typeface="Trebuchet MS"/>
              </a:rPr>
              <a:t>non</a:t>
            </a:r>
            <a:r>
              <a:rPr dirty="0" sz="1750">
                <a:latin typeface="Trebuchet MS"/>
                <a:cs typeface="Trebuchet MS"/>
              </a:rPr>
              <a:t> </a:t>
            </a:r>
            <a:r>
              <a:rPr dirty="0" sz="1750" spc="65">
                <a:latin typeface="Trebuchet MS"/>
                <a:cs typeface="Trebuchet MS"/>
              </a:rPr>
              <a:t>tincidunt</a:t>
            </a:r>
            <a:r>
              <a:rPr dirty="0" sz="1750">
                <a:latin typeface="Trebuchet MS"/>
                <a:cs typeface="Trebuchet MS"/>
              </a:rPr>
              <a:t> </a:t>
            </a:r>
            <a:r>
              <a:rPr dirty="0" sz="1750" spc="110">
                <a:latin typeface="Trebuchet MS"/>
                <a:cs typeface="Trebuchet MS"/>
              </a:rPr>
              <a:t>metus</a:t>
            </a:r>
            <a:r>
              <a:rPr dirty="0" sz="1750" spc="5">
                <a:latin typeface="Trebuchet MS"/>
                <a:cs typeface="Trebuchet MS"/>
              </a:rPr>
              <a:t> </a:t>
            </a:r>
            <a:r>
              <a:rPr dirty="0" sz="1750" spc="75">
                <a:latin typeface="Trebuchet MS"/>
                <a:cs typeface="Trebuchet MS"/>
              </a:rPr>
              <a:t>vulputate</a:t>
            </a:r>
            <a:r>
              <a:rPr dirty="0" sz="1750">
                <a:latin typeface="Trebuchet MS"/>
                <a:cs typeface="Trebuchet MS"/>
              </a:rPr>
              <a:t> </a:t>
            </a:r>
            <a:r>
              <a:rPr dirty="0" sz="1750" spc="-25">
                <a:latin typeface="Trebuchet MS"/>
                <a:cs typeface="Trebuchet MS"/>
              </a:rPr>
              <a:t>sit </a:t>
            </a:r>
            <a:r>
              <a:rPr dirty="0" sz="1750">
                <a:latin typeface="Trebuchet MS"/>
                <a:cs typeface="Trebuchet MS"/>
              </a:rPr>
              <a:t>amet.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30">
                <a:latin typeface="Trebuchet MS"/>
                <a:cs typeface="Trebuchet MS"/>
              </a:rPr>
              <a:t>Suspendisse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40">
                <a:latin typeface="Trebuchet MS"/>
                <a:cs typeface="Trebuchet MS"/>
              </a:rPr>
              <a:t>non</a:t>
            </a:r>
            <a:r>
              <a:rPr dirty="0" sz="1750" spc="55">
                <a:latin typeface="Trebuchet MS"/>
                <a:cs typeface="Trebuchet MS"/>
              </a:rPr>
              <a:t> blandit </a:t>
            </a:r>
            <a:r>
              <a:rPr dirty="0" sz="1750" spc="-10">
                <a:latin typeface="Trebuchet MS"/>
                <a:cs typeface="Trebuchet MS"/>
              </a:rPr>
              <a:t>tellus.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2698590" y="6072895"/>
            <a:ext cx="3482340" cy="2509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67030">
              <a:lnSpc>
                <a:spcPct val="116399"/>
              </a:lnSpc>
              <a:spcBef>
                <a:spcPts val="100"/>
              </a:spcBef>
            </a:pPr>
            <a:r>
              <a:rPr dirty="0" sz="1750" spc="135">
                <a:latin typeface="Trebuchet MS"/>
                <a:cs typeface="Trebuchet MS"/>
              </a:rPr>
              <a:t>Lorem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 spc="120">
                <a:latin typeface="Trebuchet MS"/>
                <a:cs typeface="Trebuchet MS"/>
              </a:rPr>
              <a:t>ipsum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100">
                <a:latin typeface="Trebuchet MS"/>
                <a:cs typeface="Trebuchet MS"/>
              </a:rPr>
              <a:t>dolor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sit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amet, </a:t>
            </a:r>
            <a:r>
              <a:rPr dirty="0" sz="1750" spc="90">
                <a:latin typeface="Trebuchet MS"/>
                <a:cs typeface="Trebuchet MS"/>
              </a:rPr>
              <a:t>consectetur</a:t>
            </a:r>
            <a:r>
              <a:rPr dirty="0" sz="1750" spc="30">
                <a:latin typeface="Trebuchet MS"/>
                <a:cs typeface="Trebuchet MS"/>
              </a:rPr>
              <a:t> </a:t>
            </a:r>
            <a:r>
              <a:rPr dirty="0" sz="1750" spc="95">
                <a:latin typeface="Trebuchet MS"/>
                <a:cs typeface="Trebuchet MS"/>
              </a:rPr>
              <a:t>adipiscing</a:t>
            </a:r>
            <a:r>
              <a:rPr dirty="0" sz="1750" spc="35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elit.</a:t>
            </a:r>
            <a:endParaRPr sz="1750">
              <a:latin typeface="Trebuchet MS"/>
              <a:cs typeface="Trebuchet MS"/>
            </a:endParaRPr>
          </a:p>
          <a:p>
            <a:pPr marL="12700" marR="5080">
              <a:lnSpc>
                <a:spcPct val="116399"/>
              </a:lnSpc>
            </a:pPr>
            <a:r>
              <a:rPr dirty="0" sz="1750" spc="100">
                <a:latin typeface="Trebuchet MS"/>
                <a:cs typeface="Trebuchet MS"/>
              </a:rPr>
              <a:t>Vestibulum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eleifend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tellus</a:t>
            </a:r>
            <a:r>
              <a:rPr dirty="0" sz="1750" spc="90">
                <a:latin typeface="Trebuchet MS"/>
                <a:cs typeface="Trebuchet MS"/>
              </a:rPr>
              <a:t> </a:t>
            </a:r>
            <a:r>
              <a:rPr dirty="0" sz="1750" spc="-25">
                <a:latin typeface="Trebuchet MS"/>
                <a:cs typeface="Trebuchet MS"/>
              </a:rPr>
              <a:t>et </a:t>
            </a:r>
            <a:r>
              <a:rPr dirty="0" sz="1750" spc="45">
                <a:latin typeface="Trebuchet MS"/>
                <a:cs typeface="Trebuchet MS"/>
              </a:rPr>
              <a:t>iaculis</a:t>
            </a:r>
            <a:r>
              <a:rPr dirty="0" sz="1750" spc="5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iaculis.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25">
                <a:latin typeface="Trebuchet MS"/>
                <a:cs typeface="Trebuchet MS"/>
              </a:rPr>
              <a:t>Cras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105">
                <a:latin typeface="Trebuchet MS"/>
                <a:cs typeface="Trebuchet MS"/>
              </a:rPr>
              <a:t>ac</a:t>
            </a:r>
            <a:r>
              <a:rPr dirty="0" sz="1750" spc="5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nisl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65">
                <a:latin typeface="Trebuchet MS"/>
                <a:cs typeface="Trebuchet MS"/>
              </a:rPr>
              <a:t>id</a:t>
            </a:r>
            <a:r>
              <a:rPr dirty="0" sz="1750" spc="55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est </a:t>
            </a:r>
            <a:r>
              <a:rPr dirty="0" sz="1750" spc="80">
                <a:latin typeface="Trebuchet MS"/>
                <a:cs typeface="Trebuchet MS"/>
              </a:rPr>
              <a:t>scelerisque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80">
                <a:latin typeface="Trebuchet MS"/>
                <a:cs typeface="Trebuchet MS"/>
              </a:rPr>
              <a:t>pretium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55">
                <a:latin typeface="Trebuchet MS"/>
                <a:cs typeface="Trebuchet MS"/>
              </a:rPr>
              <a:t>vel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>
                <a:latin typeface="Trebuchet MS"/>
                <a:cs typeface="Trebuchet MS"/>
              </a:rPr>
              <a:t>et</a:t>
            </a:r>
            <a:r>
              <a:rPr dirty="0" sz="1750" spc="20">
                <a:latin typeface="Trebuchet MS"/>
                <a:cs typeface="Trebuchet MS"/>
              </a:rPr>
              <a:t> </a:t>
            </a:r>
            <a:r>
              <a:rPr dirty="0" sz="1750" spc="-20">
                <a:latin typeface="Trebuchet MS"/>
                <a:cs typeface="Trebuchet MS"/>
              </a:rPr>
              <a:t>dui.</a:t>
            </a:r>
            <a:endParaRPr sz="1750">
              <a:latin typeface="Trebuchet MS"/>
              <a:cs typeface="Trebuchet MS"/>
            </a:endParaRPr>
          </a:p>
          <a:p>
            <a:pPr marL="12700" marR="386080">
              <a:lnSpc>
                <a:spcPct val="116399"/>
              </a:lnSpc>
            </a:pPr>
            <a:r>
              <a:rPr dirty="0" sz="1750" spc="175">
                <a:latin typeface="Trebuchet MS"/>
                <a:cs typeface="Trebuchet MS"/>
              </a:rPr>
              <a:t>Sed</a:t>
            </a:r>
            <a:r>
              <a:rPr dirty="0" sz="1750" spc="-5">
                <a:latin typeface="Trebuchet MS"/>
                <a:cs typeface="Trebuchet MS"/>
              </a:rPr>
              <a:t> </a:t>
            </a:r>
            <a:r>
              <a:rPr dirty="0" sz="1750" spc="105">
                <a:latin typeface="Trebuchet MS"/>
                <a:cs typeface="Trebuchet MS"/>
              </a:rPr>
              <a:t>ac</a:t>
            </a:r>
            <a:r>
              <a:rPr dirty="0" sz="1750">
                <a:latin typeface="Trebuchet MS"/>
                <a:cs typeface="Trebuchet MS"/>
              </a:rPr>
              <a:t> </a:t>
            </a:r>
            <a:r>
              <a:rPr dirty="0" sz="1750" spc="90">
                <a:latin typeface="Trebuchet MS"/>
                <a:cs typeface="Trebuchet MS"/>
              </a:rPr>
              <a:t>arcu</a:t>
            </a:r>
            <a:r>
              <a:rPr dirty="0" sz="1750" spc="-5">
                <a:latin typeface="Trebuchet MS"/>
                <a:cs typeface="Trebuchet MS"/>
              </a:rPr>
              <a:t> </a:t>
            </a:r>
            <a:r>
              <a:rPr dirty="0" sz="1750" spc="-10">
                <a:latin typeface="Trebuchet MS"/>
                <a:cs typeface="Trebuchet MS"/>
              </a:rPr>
              <a:t>molestie, </a:t>
            </a:r>
            <a:r>
              <a:rPr dirty="0" sz="1750" spc="50">
                <a:latin typeface="Trebuchet MS"/>
                <a:cs typeface="Trebuchet MS"/>
              </a:rPr>
              <a:t>sollicitudin</a:t>
            </a:r>
            <a:r>
              <a:rPr dirty="0" sz="1750" spc="-20">
                <a:latin typeface="Trebuchet MS"/>
                <a:cs typeface="Trebuchet MS"/>
              </a:rPr>
              <a:t> </a:t>
            </a:r>
            <a:r>
              <a:rPr dirty="0" sz="1750" spc="100">
                <a:latin typeface="Trebuchet MS"/>
                <a:cs typeface="Trebuchet MS"/>
              </a:rPr>
              <a:t>diam</a:t>
            </a:r>
            <a:r>
              <a:rPr dirty="0" sz="1750" spc="-15">
                <a:latin typeface="Trebuchet MS"/>
                <a:cs typeface="Trebuchet MS"/>
              </a:rPr>
              <a:t> </a:t>
            </a:r>
            <a:r>
              <a:rPr dirty="0" sz="1750" spc="-10">
                <a:latin typeface="Trebuchet MS"/>
                <a:cs typeface="Trebuchet MS"/>
              </a:rPr>
              <a:t>in,</a:t>
            </a:r>
            <a:r>
              <a:rPr dirty="0" sz="1750" spc="-20">
                <a:latin typeface="Trebuchet MS"/>
                <a:cs typeface="Trebuchet MS"/>
              </a:rPr>
              <a:t> </a:t>
            </a:r>
            <a:r>
              <a:rPr dirty="0" sz="1750" spc="50">
                <a:latin typeface="Trebuchet MS"/>
                <a:cs typeface="Trebuchet MS"/>
              </a:rPr>
              <a:t>placerat </a:t>
            </a:r>
            <a:r>
              <a:rPr dirty="0" sz="1750" spc="60">
                <a:latin typeface="Trebuchet MS"/>
                <a:cs typeface="Trebuchet MS"/>
              </a:rPr>
              <a:t>quam.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4870945" y="1630586"/>
            <a:ext cx="167640" cy="141605"/>
          </a:xfrm>
          <a:custGeom>
            <a:avLst/>
            <a:gdLst/>
            <a:ahLst/>
            <a:cxnLst/>
            <a:rect l="l" t="t" r="r" b="b"/>
            <a:pathLst>
              <a:path w="167639" h="141605">
                <a:moveTo>
                  <a:pt x="0" y="0"/>
                </a:moveTo>
                <a:lnTo>
                  <a:pt x="167410" y="0"/>
                </a:lnTo>
                <a:lnTo>
                  <a:pt x="167410" y="141340"/>
                </a:lnTo>
                <a:lnTo>
                  <a:pt x="0" y="141340"/>
                </a:lnTo>
                <a:lnTo>
                  <a:pt x="0" y="0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4785068" y="1833779"/>
            <a:ext cx="249554" cy="732155"/>
          </a:xfrm>
          <a:custGeom>
            <a:avLst/>
            <a:gdLst/>
            <a:ahLst/>
            <a:cxnLst/>
            <a:rect l="l" t="t" r="r" b="b"/>
            <a:pathLst>
              <a:path w="249554" h="732155">
                <a:moveTo>
                  <a:pt x="69009" y="731751"/>
                </a:moveTo>
                <a:lnTo>
                  <a:pt x="24057" y="729099"/>
                </a:lnTo>
                <a:lnTo>
                  <a:pt x="0" y="725361"/>
                </a:lnTo>
                <a:lnTo>
                  <a:pt x="0" y="600889"/>
                </a:lnTo>
                <a:lnTo>
                  <a:pt x="9185" y="602231"/>
                </a:lnTo>
                <a:lnTo>
                  <a:pt x="17827" y="603190"/>
                </a:lnTo>
                <a:lnTo>
                  <a:pt x="25926" y="603765"/>
                </a:lnTo>
                <a:lnTo>
                  <a:pt x="33482" y="603956"/>
                </a:lnTo>
                <a:lnTo>
                  <a:pt x="45414" y="603030"/>
                </a:lnTo>
                <a:lnTo>
                  <a:pt x="81053" y="580538"/>
                </a:lnTo>
                <a:lnTo>
                  <a:pt x="89967" y="539037"/>
                </a:lnTo>
                <a:lnTo>
                  <a:pt x="89967" y="0"/>
                </a:lnTo>
                <a:lnTo>
                  <a:pt x="249199" y="0"/>
                </a:lnTo>
                <a:lnTo>
                  <a:pt x="249199" y="551561"/>
                </a:lnTo>
                <a:lnTo>
                  <a:pt x="246339" y="595091"/>
                </a:lnTo>
                <a:lnTo>
                  <a:pt x="237761" y="632391"/>
                </a:lnTo>
                <a:lnTo>
                  <a:pt x="203448" y="688301"/>
                </a:lnTo>
                <a:lnTo>
                  <a:pt x="147091" y="720888"/>
                </a:lnTo>
                <a:lnTo>
                  <a:pt x="110765" y="729035"/>
                </a:lnTo>
                <a:lnTo>
                  <a:pt x="69009" y="731751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5156680" y="1823300"/>
            <a:ext cx="551180" cy="584200"/>
          </a:xfrm>
          <a:custGeom>
            <a:avLst/>
            <a:gdLst/>
            <a:ahLst/>
            <a:cxnLst/>
            <a:rect l="l" t="t" r="r" b="b"/>
            <a:pathLst>
              <a:path w="551179" h="584200">
                <a:moveTo>
                  <a:pt x="293160" y="584020"/>
                </a:moveTo>
                <a:lnTo>
                  <a:pt x="232522" y="578781"/>
                </a:lnTo>
                <a:lnTo>
                  <a:pt x="176356" y="563062"/>
                </a:lnTo>
                <a:lnTo>
                  <a:pt x="126069" y="537695"/>
                </a:lnTo>
                <a:lnTo>
                  <a:pt x="83066" y="503510"/>
                </a:lnTo>
                <a:lnTo>
                  <a:pt x="48242" y="461210"/>
                </a:lnTo>
                <a:lnTo>
                  <a:pt x="21980" y="412009"/>
                </a:lnTo>
                <a:lnTo>
                  <a:pt x="5495" y="356099"/>
                </a:lnTo>
                <a:lnTo>
                  <a:pt x="0" y="294183"/>
                </a:lnTo>
                <a:lnTo>
                  <a:pt x="0" y="291882"/>
                </a:lnTo>
                <a:lnTo>
                  <a:pt x="5111" y="233863"/>
                </a:lnTo>
                <a:lnTo>
                  <a:pt x="20447" y="178912"/>
                </a:lnTo>
                <a:lnTo>
                  <a:pt x="44919" y="128944"/>
                </a:lnTo>
                <a:lnTo>
                  <a:pt x="77443" y="85877"/>
                </a:lnTo>
                <a:lnTo>
                  <a:pt x="117571" y="50223"/>
                </a:lnTo>
                <a:lnTo>
                  <a:pt x="164855" y="23002"/>
                </a:lnTo>
                <a:lnTo>
                  <a:pt x="218400" y="5750"/>
                </a:lnTo>
                <a:lnTo>
                  <a:pt x="277314" y="0"/>
                </a:lnTo>
                <a:lnTo>
                  <a:pt x="311259" y="1565"/>
                </a:lnTo>
                <a:lnTo>
                  <a:pt x="371962" y="14089"/>
                </a:lnTo>
                <a:lnTo>
                  <a:pt x="423319" y="38657"/>
                </a:lnTo>
                <a:lnTo>
                  <a:pt x="466002" y="72395"/>
                </a:lnTo>
                <a:lnTo>
                  <a:pt x="500075" y="114519"/>
                </a:lnTo>
                <a:lnTo>
                  <a:pt x="525251" y="163209"/>
                </a:lnTo>
                <a:lnTo>
                  <a:pt x="541593" y="217681"/>
                </a:lnTo>
                <a:lnTo>
                  <a:pt x="549772" y="275061"/>
                </a:lnTo>
                <a:lnTo>
                  <a:pt x="550794" y="304662"/>
                </a:lnTo>
                <a:lnTo>
                  <a:pt x="550794" y="310796"/>
                </a:lnTo>
                <a:lnTo>
                  <a:pt x="550539" y="317356"/>
                </a:lnTo>
                <a:lnTo>
                  <a:pt x="550027" y="324342"/>
                </a:lnTo>
                <a:lnTo>
                  <a:pt x="549686" y="331328"/>
                </a:lnTo>
                <a:lnTo>
                  <a:pt x="549175" y="338655"/>
                </a:lnTo>
                <a:lnTo>
                  <a:pt x="548494" y="346323"/>
                </a:lnTo>
                <a:lnTo>
                  <a:pt x="158209" y="346323"/>
                </a:lnTo>
                <a:lnTo>
                  <a:pt x="165493" y="371882"/>
                </a:lnTo>
                <a:lnTo>
                  <a:pt x="189263" y="413031"/>
                </a:lnTo>
                <a:lnTo>
                  <a:pt x="224854" y="440699"/>
                </a:lnTo>
                <a:lnTo>
                  <a:pt x="269582" y="454501"/>
                </a:lnTo>
                <a:lnTo>
                  <a:pt x="295205" y="456226"/>
                </a:lnTo>
                <a:lnTo>
                  <a:pt x="314614" y="455379"/>
                </a:lnTo>
                <a:lnTo>
                  <a:pt x="366514" y="442680"/>
                </a:lnTo>
                <a:lnTo>
                  <a:pt x="414821" y="412872"/>
                </a:lnTo>
                <a:lnTo>
                  <a:pt x="431434" y="398718"/>
                </a:lnTo>
                <a:lnTo>
                  <a:pt x="522423" y="479485"/>
                </a:lnTo>
                <a:lnTo>
                  <a:pt x="478398" y="523254"/>
                </a:lnTo>
                <a:lnTo>
                  <a:pt x="426067" y="556417"/>
                </a:lnTo>
                <a:lnTo>
                  <a:pt x="364597" y="577120"/>
                </a:lnTo>
                <a:lnTo>
                  <a:pt x="330125" y="582295"/>
                </a:lnTo>
                <a:lnTo>
                  <a:pt x="293160" y="584020"/>
                </a:lnTo>
                <a:close/>
              </a:path>
              <a:path w="551179" h="584200">
                <a:moveTo>
                  <a:pt x="395651" y="246899"/>
                </a:moveTo>
                <a:lnTo>
                  <a:pt x="382680" y="198592"/>
                </a:lnTo>
                <a:lnTo>
                  <a:pt x="358080" y="160509"/>
                </a:lnTo>
                <a:lnTo>
                  <a:pt x="322681" y="135781"/>
                </a:lnTo>
                <a:lnTo>
                  <a:pt x="277314" y="127538"/>
                </a:lnTo>
                <a:lnTo>
                  <a:pt x="253464" y="129567"/>
                </a:lnTo>
                <a:lnTo>
                  <a:pt x="212953" y="145797"/>
                </a:lnTo>
                <a:lnTo>
                  <a:pt x="182171" y="177602"/>
                </a:lnTo>
                <a:lnTo>
                  <a:pt x="161979" y="221052"/>
                </a:lnTo>
                <a:lnTo>
                  <a:pt x="155909" y="246899"/>
                </a:lnTo>
                <a:lnTo>
                  <a:pt x="395651" y="246899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5798404" y="1823300"/>
            <a:ext cx="521970" cy="584200"/>
          </a:xfrm>
          <a:custGeom>
            <a:avLst/>
            <a:gdLst/>
            <a:ahLst/>
            <a:cxnLst/>
            <a:rect l="l" t="t" r="r" b="b"/>
            <a:pathLst>
              <a:path w="521970" h="584200">
                <a:moveTo>
                  <a:pt x="292138" y="584020"/>
                </a:moveTo>
                <a:lnTo>
                  <a:pt x="231499" y="578270"/>
                </a:lnTo>
                <a:lnTo>
                  <a:pt x="175334" y="561017"/>
                </a:lnTo>
                <a:lnTo>
                  <a:pt x="125174" y="533989"/>
                </a:lnTo>
                <a:lnTo>
                  <a:pt x="82555" y="498909"/>
                </a:lnTo>
                <a:lnTo>
                  <a:pt x="48114" y="456162"/>
                </a:lnTo>
                <a:lnTo>
                  <a:pt x="21980" y="406642"/>
                </a:lnTo>
                <a:lnTo>
                  <a:pt x="5495" y="352073"/>
                </a:lnTo>
                <a:lnTo>
                  <a:pt x="0" y="294183"/>
                </a:lnTo>
                <a:lnTo>
                  <a:pt x="0" y="291882"/>
                </a:lnTo>
                <a:lnTo>
                  <a:pt x="5495" y="233863"/>
                </a:lnTo>
                <a:lnTo>
                  <a:pt x="21980" y="178912"/>
                </a:lnTo>
                <a:lnTo>
                  <a:pt x="48114" y="128944"/>
                </a:lnTo>
                <a:lnTo>
                  <a:pt x="82555" y="85877"/>
                </a:lnTo>
                <a:lnTo>
                  <a:pt x="125174" y="50223"/>
                </a:lnTo>
                <a:lnTo>
                  <a:pt x="175334" y="23002"/>
                </a:lnTo>
                <a:lnTo>
                  <a:pt x="232010" y="5750"/>
                </a:lnTo>
                <a:lnTo>
                  <a:pt x="294183" y="0"/>
                </a:lnTo>
                <a:lnTo>
                  <a:pt x="332233" y="1565"/>
                </a:lnTo>
                <a:lnTo>
                  <a:pt x="398175" y="14089"/>
                </a:lnTo>
                <a:lnTo>
                  <a:pt x="451482" y="38753"/>
                </a:lnTo>
                <a:lnTo>
                  <a:pt x="497615" y="73258"/>
                </a:lnTo>
                <a:lnTo>
                  <a:pt x="518334" y="94056"/>
                </a:lnTo>
                <a:lnTo>
                  <a:pt x="420955" y="198848"/>
                </a:lnTo>
                <a:lnTo>
                  <a:pt x="407185" y="185397"/>
                </a:lnTo>
                <a:lnTo>
                  <a:pt x="393223" y="173417"/>
                </a:lnTo>
                <a:lnTo>
                  <a:pt x="349518" y="146484"/>
                </a:lnTo>
                <a:lnTo>
                  <a:pt x="293160" y="136995"/>
                </a:lnTo>
                <a:lnTo>
                  <a:pt x="278320" y="137746"/>
                </a:lnTo>
                <a:lnTo>
                  <a:pt x="238208" y="149008"/>
                </a:lnTo>
                <a:lnTo>
                  <a:pt x="204854" y="172059"/>
                </a:lnTo>
                <a:lnTo>
                  <a:pt x="178976" y="204662"/>
                </a:lnTo>
                <a:lnTo>
                  <a:pt x="162538" y="244838"/>
                </a:lnTo>
                <a:lnTo>
                  <a:pt x="156931" y="289837"/>
                </a:lnTo>
                <a:lnTo>
                  <a:pt x="156931" y="291882"/>
                </a:lnTo>
                <a:lnTo>
                  <a:pt x="162538" y="338272"/>
                </a:lnTo>
                <a:lnTo>
                  <a:pt x="179104" y="379230"/>
                </a:lnTo>
                <a:lnTo>
                  <a:pt x="205685" y="411865"/>
                </a:lnTo>
                <a:lnTo>
                  <a:pt x="240764" y="435012"/>
                </a:lnTo>
                <a:lnTo>
                  <a:pt x="283560" y="446274"/>
                </a:lnTo>
                <a:lnTo>
                  <a:pt x="299294" y="447025"/>
                </a:lnTo>
                <a:lnTo>
                  <a:pt x="318607" y="446018"/>
                </a:lnTo>
                <a:lnTo>
                  <a:pt x="369070" y="430923"/>
                </a:lnTo>
                <a:lnTo>
                  <a:pt x="413495" y="400204"/>
                </a:lnTo>
                <a:lnTo>
                  <a:pt x="428111" y="387217"/>
                </a:lnTo>
                <a:lnTo>
                  <a:pt x="521401" y="481529"/>
                </a:lnTo>
                <a:lnTo>
                  <a:pt x="477632" y="522487"/>
                </a:lnTo>
                <a:lnTo>
                  <a:pt x="428111" y="555394"/>
                </a:lnTo>
                <a:lnTo>
                  <a:pt x="367920" y="576864"/>
                </a:lnTo>
                <a:lnTo>
                  <a:pt x="331978" y="582231"/>
                </a:lnTo>
                <a:lnTo>
                  <a:pt x="292138" y="584020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6382612" y="1690138"/>
            <a:ext cx="358140" cy="714375"/>
          </a:xfrm>
          <a:custGeom>
            <a:avLst/>
            <a:gdLst/>
            <a:ahLst/>
            <a:cxnLst/>
            <a:rect l="l" t="t" r="r" b="b"/>
            <a:pathLst>
              <a:path w="358140" h="714375">
                <a:moveTo>
                  <a:pt x="230285" y="714115"/>
                </a:moveTo>
                <a:lnTo>
                  <a:pt x="179200" y="709658"/>
                </a:lnTo>
                <a:lnTo>
                  <a:pt x="136037" y="695329"/>
                </a:lnTo>
                <a:lnTo>
                  <a:pt x="102315" y="667870"/>
                </a:lnTo>
                <a:lnTo>
                  <a:pt x="78977" y="626704"/>
                </a:lnTo>
                <a:lnTo>
                  <a:pt x="67715" y="569005"/>
                </a:lnTo>
                <a:lnTo>
                  <a:pt x="66964" y="545426"/>
                </a:lnTo>
                <a:lnTo>
                  <a:pt x="66964" y="279614"/>
                </a:lnTo>
                <a:lnTo>
                  <a:pt x="0" y="279614"/>
                </a:lnTo>
                <a:lnTo>
                  <a:pt x="0" y="143641"/>
                </a:lnTo>
                <a:lnTo>
                  <a:pt x="66964" y="143641"/>
                </a:lnTo>
                <a:lnTo>
                  <a:pt x="66964" y="0"/>
                </a:lnTo>
                <a:lnTo>
                  <a:pt x="226196" y="0"/>
                </a:lnTo>
                <a:lnTo>
                  <a:pt x="226196" y="143641"/>
                </a:lnTo>
                <a:lnTo>
                  <a:pt x="358080" y="143641"/>
                </a:lnTo>
                <a:lnTo>
                  <a:pt x="358080" y="279614"/>
                </a:lnTo>
                <a:lnTo>
                  <a:pt x="226196" y="279614"/>
                </a:lnTo>
                <a:lnTo>
                  <a:pt x="226196" y="519356"/>
                </a:lnTo>
                <a:lnTo>
                  <a:pt x="229391" y="543174"/>
                </a:lnTo>
                <a:lnTo>
                  <a:pt x="238975" y="560187"/>
                </a:lnTo>
                <a:lnTo>
                  <a:pt x="254950" y="570394"/>
                </a:lnTo>
                <a:lnTo>
                  <a:pt x="277314" y="573797"/>
                </a:lnTo>
                <a:lnTo>
                  <a:pt x="297937" y="572551"/>
                </a:lnTo>
                <a:lnTo>
                  <a:pt x="317888" y="568813"/>
                </a:lnTo>
                <a:lnTo>
                  <a:pt x="337169" y="562583"/>
                </a:lnTo>
                <a:lnTo>
                  <a:pt x="355779" y="553861"/>
                </a:lnTo>
                <a:lnTo>
                  <a:pt x="355779" y="681655"/>
                </a:lnTo>
                <a:lnTo>
                  <a:pt x="315189" y="700345"/>
                </a:lnTo>
                <a:lnTo>
                  <a:pt x="267729" y="711879"/>
                </a:lnTo>
                <a:lnTo>
                  <a:pt x="249614" y="713556"/>
                </a:lnTo>
                <a:lnTo>
                  <a:pt x="230285" y="714115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7133159" y="1656656"/>
            <a:ext cx="636905" cy="738505"/>
          </a:xfrm>
          <a:custGeom>
            <a:avLst/>
            <a:gdLst/>
            <a:ahLst/>
            <a:cxnLst/>
            <a:rect l="l" t="t" r="r" b="b"/>
            <a:pathLst>
              <a:path w="636904" h="738505">
                <a:moveTo>
                  <a:pt x="384150" y="580187"/>
                </a:moveTo>
                <a:lnTo>
                  <a:pt x="26069" y="580187"/>
                </a:lnTo>
                <a:lnTo>
                  <a:pt x="0" y="465938"/>
                </a:lnTo>
                <a:lnTo>
                  <a:pt x="402041" y="0"/>
                </a:lnTo>
                <a:lnTo>
                  <a:pt x="538014" y="0"/>
                </a:lnTo>
                <a:lnTo>
                  <a:pt x="538014" y="449325"/>
                </a:lnTo>
                <a:lnTo>
                  <a:pt x="636416" y="449325"/>
                </a:lnTo>
                <a:lnTo>
                  <a:pt x="636416" y="580187"/>
                </a:lnTo>
                <a:lnTo>
                  <a:pt x="538014" y="580187"/>
                </a:lnTo>
                <a:lnTo>
                  <a:pt x="538014" y="738141"/>
                </a:lnTo>
                <a:lnTo>
                  <a:pt x="384150" y="738141"/>
                </a:lnTo>
                <a:lnTo>
                  <a:pt x="384150" y="580187"/>
                </a:lnTo>
                <a:close/>
              </a:path>
              <a:path w="636904" h="738505">
                <a:moveTo>
                  <a:pt x="384150" y="449325"/>
                </a:moveTo>
                <a:lnTo>
                  <a:pt x="384150" y="221084"/>
                </a:lnTo>
                <a:lnTo>
                  <a:pt x="189391" y="449325"/>
                </a:lnTo>
                <a:lnTo>
                  <a:pt x="384150" y="449325"/>
                </a:lnTo>
                <a:close/>
              </a:path>
            </a:pathLst>
          </a:custGeom>
          <a:ln w="14394">
            <a:solidFill>
              <a:srgbClr val="FF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2951870" y="1335204"/>
            <a:ext cx="4883150" cy="128206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250" spc="229"/>
              <a:t>Project</a:t>
            </a:r>
            <a:r>
              <a:rPr dirty="0" sz="8250" spc="-5"/>
              <a:t> </a:t>
            </a:r>
            <a:r>
              <a:rPr dirty="0" sz="8250" spc="770"/>
              <a:t>4</a:t>
            </a:r>
            <a:endParaRPr sz="825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35587" y="5816071"/>
            <a:ext cx="1406525" cy="4490085"/>
            <a:chOff x="735587" y="5816071"/>
            <a:chExt cx="1406525" cy="4490085"/>
          </a:xfrm>
        </p:grpSpPr>
        <p:sp>
          <p:nvSpPr>
            <p:cNvPr id="3" name="object 3" descr=""/>
            <p:cNvSpPr/>
            <p:nvPr/>
          </p:nvSpPr>
          <p:spPr>
            <a:xfrm>
              <a:off x="1570479" y="5835121"/>
              <a:ext cx="552450" cy="4451985"/>
            </a:xfrm>
            <a:custGeom>
              <a:avLst/>
              <a:gdLst/>
              <a:ahLst/>
              <a:cxnLst/>
              <a:rect l="l" t="t" r="r" b="b"/>
              <a:pathLst>
                <a:path w="552450" h="4451984">
                  <a:moveTo>
                    <a:pt x="0" y="4451878"/>
                  </a:moveTo>
                  <a:lnTo>
                    <a:pt x="12021" y="4408506"/>
                  </a:lnTo>
                  <a:lnTo>
                    <a:pt x="24684" y="4361898"/>
                  </a:lnTo>
                  <a:lnTo>
                    <a:pt x="28063" y="4349211"/>
                  </a:lnTo>
                </a:path>
                <a:path w="552450" h="4451984">
                  <a:moveTo>
                    <a:pt x="28063" y="4349211"/>
                  </a:moveTo>
                  <a:lnTo>
                    <a:pt x="37225" y="4314809"/>
                  </a:lnTo>
                  <a:lnTo>
                    <a:pt x="49642" y="4267243"/>
                  </a:lnTo>
                  <a:lnTo>
                    <a:pt x="61166" y="4222211"/>
                  </a:lnTo>
                </a:path>
                <a:path w="552450" h="4451984">
                  <a:moveTo>
                    <a:pt x="61166" y="4222211"/>
                  </a:moveTo>
                  <a:lnTo>
                    <a:pt x="61935" y="4219205"/>
                  </a:lnTo>
                  <a:lnTo>
                    <a:pt x="74103" y="4170699"/>
                  </a:lnTo>
                  <a:lnTo>
                    <a:pt x="86145" y="4121728"/>
                  </a:lnTo>
                  <a:lnTo>
                    <a:pt x="92536" y="4095211"/>
                  </a:lnTo>
                </a:path>
                <a:path w="552450" h="4451984">
                  <a:moveTo>
                    <a:pt x="92536" y="4095211"/>
                  </a:moveTo>
                  <a:lnTo>
                    <a:pt x="98059" y="4072296"/>
                  </a:lnTo>
                  <a:lnTo>
                    <a:pt x="109844" y="4022407"/>
                  </a:lnTo>
                  <a:lnTo>
                    <a:pt x="121501" y="3972064"/>
                  </a:lnTo>
                  <a:lnTo>
                    <a:pt x="122375" y="3968211"/>
                  </a:lnTo>
                </a:path>
                <a:path w="552450" h="4451984">
                  <a:moveTo>
                    <a:pt x="122375" y="3968211"/>
                  </a:moveTo>
                  <a:lnTo>
                    <a:pt x="133026" y="3921273"/>
                  </a:lnTo>
                  <a:lnTo>
                    <a:pt x="144421" y="3870035"/>
                  </a:lnTo>
                  <a:lnTo>
                    <a:pt x="150702" y="3841211"/>
                  </a:lnTo>
                </a:path>
                <a:path w="552450" h="4451984">
                  <a:moveTo>
                    <a:pt x="150702" y="3841211"/>
                  </a:moveTo>
                  <a:lnTo>
                    <a:pt x="155683" y="3818357"/>
                  </a:lnTo>
                  <a:lnTo>
                    <a:pt x="166812" y="3766240"/>
                  </a:lnTo>
                  <a:lnTo>
                    <a:pt x="177701" y="3714189"/>
                  </a:lnTo>
                </a:path>
                <a:path w="552450" h="4451984">
                  <a:moveTo>
                    <a:pt x="177697" y="3714211"/>
                  </a:moveTo>
                  <a:lnTo>
                    <a:pt x="177806" y="3713689"/>
                  </a:lnTo>
                  <a:lnTo>
                    <a:pt x="188665" y="3660709"/>
                  </a:lnTo>
                  <a:lnTo>
                    <a:pt x="199387" y="3607302"/>
                  </a:lnTo>
                  <a:lnTo>
                    <a:pt x="203338" y="3587211"/>
                  </a:lnTo>
                </a:path>
                <a:path w="552450" h="4451984">
                  <a:moveTo>
                    <a:pt x="203338" y="3587211"/>
                  </a:moveTo>
                  <a:lnTo>
                    <a:pt x="209972" y="3553473"/>
                  </a:lnTo>
                  <a:lnTo>
                    <a:pt x="220419" y="3499225"/>
                  </a:lnTo>
                  <a:lnTo>
                    <a:pt x="227775" y="3460211"/>
                  </a:lnTo>
                </a:path>
                <a:path w="552450" h="4451984">
                  <a:moveTo>
                    <a:pt x="227775" y="3460211"/>
                  </a:moveTo>
                  <a:lnTo>
                    <a:pt x="230726" y="3444562"/>
                  </a:lnTo>
                  <a:lnTo>
                    <a:pt x="240893" y="3389489"/>
                  </a:lnTo>
                  <a:lnTo>
                    <a:pt x="250918" y="3334009"/>
                  </a:lnTo>
                  <a:lnTo>
                    <a:pt x="251059" y="3333211"/>
                  </a:lnTo>
                </a:path>
                <a:path w="552450" h="4451984">
                  <a:moveTo>
                    <a:pt x="251059" y="3333211"/>
                  </a:moveTo>
                  <a:lnTo>
                    <a:pt x="260801" y="3278125"/>
                  </a:lnTo>
                  <a:lnTo>
                    <a:pt x="270540" y="3221843"/>
                  </a:lnTo>
                  <a:lnTo>
                    <a:pt x="273187" y="3206211"/>
                  </a:lnTo>
                </a:path>
                <a:path w="552450" h="4451984">
                  <a:moveTo>
                    <a:pt x="273187" y="3206211"/>
                  </a:moveTo>
                  <a:lnTo>
                    <a:pt x="280135" y="3165165"/>
                  </a:lnTo>
                  <a:lnTo>
                    <a:pt x="289585" y="3108095"/>
                  </a:lnTo>
                  <a:lnTo>
                    <a:pt x="294261" y="3079211"/>
                  </a:lnTo>
                </a:path>
                <a:path w="552450" h="4451984">
                  <a:moveTo>
                    <a:pt x="294261" y="3079211"/>
                  </a:moveTo>
                  <a:lnTo>
                    <a:pt x="298888" y="3050638"/>
                  </a:lnTo>
                  <a:lnTo>
                    <a:pt x="308043" y="2992796"/>
                  </a:lnTo>
                  <a:lnTo>
                    <a:pt x="314322" y="2952211"/>
                  </a:lnTo>
                </a:path>
                <a:path w="552450" h="4451984">
                  <a:moveTo>
                    <a:pt x="314322" y="2952211"/>
                  </a:moveTo>
                  <a:lnTo>
                    <a:pt x="317050" y="2934575"/>
                  </a:lnTo>
                  <a:lnTo>
                    <a:pt x="325908" y="2875978"/>
                  </a:lnTo>
                  <a:lnTo>
                    <a:pt x="333404" y="2825211"/>
                  </a:lnTo>
                </a:path>
                <a:path w="552450" h="4451984">
                  <a:moveTo>
                    <a:pt x="333404" y="2825211"/>
                  </a:moveTo>
                  <a:lnTo>
                    <a:pt x="334615" y="2817008"/>
                  </a:lnTo>
                  <a:lnTo>
                    <a:pt x="343170" y="2757670"/>
                  </a:lnTo>
                  <a:lnTo>
                    <a:pt x="351540" y="2698207"/>
                  </a:lnTo>
                </a:path>
                <a:path w="552450" h="4451984">
                  <a:moveTo>
                    <a:pt x="351539" y="2698211"/>
                  </a:moveTo>
                  <a:lnTo>
                    <a:pt x="351573" y="2697968"/>
                  </a:lnTo>
                  <a:lnTo>
                    <a:pt x="359823" y="2637904"/>
                  </a:lnTo>
                  <a:lnTo>
                    <a:pt x="367917" y="2577484"/>
                  </a:lnTo>
                  <a:lnTo>
                    <a:pt x="368737" y="2571211"/>
                  </a:lnTo>
                </a:path>
                <a:path w="552450" h="4451984">
                  <a:moveTo>
                    <a:pt x="368737" y="2571211"/>
                  </a:moveTo>
                  <a:lnTo>
                    <a:pt x="375857" y="2516711"/>
                  </a:lnTo>
                  <a:lnTo>
                    <a:pt x="383640" y="2455588"/>
                  </a:lnTo>
                  <a:lnTo>
                    <a:pt x="385051" y="2444211"/>
                  </a:lnTo>
                </a:path>
                <a:path w="552450" h="4451984">
                  <a:moveTo>
                    <a:pt x="385051" y="2444211"/>
                  </a:moveTo>
                  <a:lnTo>
                    <a:pt x="391265" y="2394121"/>
                  </a:lnTo>
                  <a:lnTo>
                    <a:pt x="398732" y="2332311"/>
                  </a:lnTo>
                  <a:lnTo>
                    <a:pt x="400507" y="2317211"/>
                  </a:lnTo>
                </a:path>
                <a:path w="552450" h="4451984">
                  <a:moveTo>
                    <a:pt x="400507" y="2317211"/>
                  </a:moveTo>
                  <a:lnTo>
                    <a:pt x="406039" y="2270165"/>
                  </a:lnTo>
                  <a:lnTo>
                    <a:pt x="413186" y="2207684"/>
                  </a:lnTo>
                  <a:lnTo>
                    <a:pt x="415129" y="2190211"/>
                  </a:lnTo>
                </a:path>
                <a:path w="552450" h="4451984">
                  <a:moveTo>
                    <a:pt x="415129" y="2190211"/>
                  </a:moveTo>
                  <a:lnTo>
                    <a:pt x="420171" y="2144873"/>
                  </a:lnTo>
                  <a:lnTo>
                    <a:pt x="426993" y="2081737"/>
                  </a:lnTo>
                  <a:lnTo>
                    <a:pt x="428937" y="2063211"/>
                  </a:lnTo>
                </a:path>
                <a:path w="552450" h="4451984">
                  <a:moveTo>
                    <a:pt x="428937" y="2063211"/>
                  </a:moveTo>
                  <a:lnTo>
                    <a:pt x="433652" y="2018278"/>
                  </a:lnTo>
                  <a:lnTo>
                    <a:pt x="440146" y="1954501"/>
                  </a:lnTo>
                  <a:lnTo>
                    <a:pt x="441953" y="1936211"/>
                  </a:lnTo>
                </a:path>
                <a:path w="552450" h="4451984">
                  <a:moveTo>
                    <a:pt x="441953" y="1936211"/>
                  </a:moveTo>
                  <a:lnTo>
                    <a:pt x="446475" y="1890409"/>
                  </a:lnTo>
                  <a:lnTo>
                    <a:pt x="452637" y="1826007"/>
                  </a:lnTo>
                  <a:lnTo>
                    <a:pt x="454193" y="1809211"/>
                  </a:lnTo>
                </a:path>
                <a:path w="552450" h="4451984">
                  <a:moveTo>
                    <a:pt x="454193" y="1809211"/>
                  </a:moveTo>
                  <a:lnTo>
                    <a:pt x="458632" y="1761298"/>
                  </a:lnTo>
                  <a:lnTo>
                    <a:pt x="464458" y="1696286"/>
                  </a:lnTo>
                  <a:lnTo>
                    <a:pt x="465677" y="1682211"/>
                  </a:lnTo>
                </a:path>
                <a:path w="552450" h="4451984">
                  <a:moveTo>
                    <a:pt x="465677" y="1682211"/>
                  </a:moveTo>
                  <a:lnTo>
                    <a:pt x="470114" y="1630975"/>
                  </a:lnTo>
                  <a:lnTo>
                    <a:pt x="475600" y="1565369"/>
                  </a:lnTo>
                  <a:lnTo>
                    <a:pt x="476419" y="1555211"/>
                  </a:lnTo>
                </a:path>
                <a:path w="552450" h="4451984">
                  <a:moveTo>
                    <a:pt x="476419" y="1555211"/>
                  </a:moveTo>
                  <a:lnTo>
                    <a:pt x="480914" y="1499471"/>
                  </a:lnTo>
                  <a:lnTo>
                    <a:pt x="486056" y="1433286"/>
                  </a:lnTo>
                  <a:lnTo>
                    <a:pt x="491023" y="1366817"/>
                  </a:lnTo>
                  <a:lnTo>
                    <a:pt x="495735" y="1301205"/>
                  </a:lnTo>
                </a:path>
                <a:path w="552450" h="4451984">
                  <a:moveTo>
                    <a:pt x="495734" y="1301211"/>
                  </a:moveTo>
                  <a:lnTo>
                    <a:pt x="495817" y="1300068"/>
                  </a:lnTo>
                  <a:lnTo>
                    <a:pt x="500434" y="1233043"/>
                  </a:lnTo>
                  <a:lnTo>
                    <a:pt x="504316" y="1174211"/>
                  </a:lnTo>
                </a:path>
                <a:path w="552450" h="4451984">
                  <a:moveTo>
                    <a:pt x="504316" y="1174211"/>
                  </a:moveTo>
                  <a:lnTo>
                    <a:pt x="504875" y="1165747"/>
                  </a:lnTo>
                  <a:lnTo>
                    <a:pt x="509138" y="1098182"/>
                  </a:lnTo>
                  <a:lnTo>
                    <a:pt x="512208" y="1047211"/>
                  </a:lnTo>
                </a:path>
                <a:path w="552450" h="4451984">
                  <a:moveTo>
                    <a:pt x="512208" y="1047211"/>
                  </a:moveTo>
                  <a:lnTo>
                    <a:pt x="513223" y="1030352"/>
                  </a:lnTo>
                  <a:lnTo>
                    <a:pt x="517128" y="962262"/>
                  </a:lnTo>
                  <a:lnTo>
                    <a:pt x="519419" y="920211"/>
                  </a:lnTo>
                </a:path>
                <a:path w="552450" h="4451984">
                  <a:moveTo>
                    <a:pt x="519419" y="920211"/>
                  </a:moveTo>
                  <a:lnTo>
                    <a:pt x="520852" y="893915"/>
                  </a:lnTo>
                  <a:lnTo>
                    <a:pt x="524394" y="825316"/>
                  </a:lnTo>
                  <a:lnTo>
                    <a:pt x="525961" y="793211"/>
                  </a:lnTo>
                </a:path>
                <a:path w="552450" h="4451984">
                  <a:moveTo>
                    <a:pt x="525961" y="793211"/>
                  </a:moveTo>
                  <a:lnTo>
                    <a:pt x="527754" y="756467"/>
                  </a:lnTo>
                  <a:lnTo>
                    <a:pt x="530930" y="687373"/>
                  </a:lnTo>
                  <a:lnTo>
                    <a:pt x="531843" y="666211"/>
                  </a:lnTo>
                </a:path>
                <a:path w="552450" h="4451984">
                  <a:moveTo>
                    <a:pt x="531843" y="666211"/>
                  </a:moveTo>
                  <a:lnTo>
                    <a:pt x="533922" y="618038"/>
                  </a:lnTo>
                  <a:lnTo>
                    <a:pt x="536728" y="548466"/>
                  </a:lnTo>
                  <a:lnTo>
                    <a:pt x="539347" y="478660"/>
                  </a:lnTo>
                  <a:lnTo>
                    <a:pt x="541654" y="412207"/>
                  </a:lnTo>
                </a:path>
                <a:path w="552450" h="4451984">
                  <a:moveTo>
                    <a:pt x="541653" y="412211"/>
                  </a:moveTo>
                  <a:lnTo>
                    <a:pt x="541778" y="408624"/>
                  </a:lnTo>
                  <a:lnTo>
                    <a:pt x="544020" y="338362"/>
                  </a:lnTo>
                  <a:lnTo>
                    <a:pt x="545569" y="285211"/>
                  </a:lnTo>
                </a:path>
                <a:path w="552450" h="4451984">
                  <a:moveTo>
                    <a:pt x="545569" y="285211"/>
                  </a:moveTo>
                  <a:lnTo>
                    <a:pt x="546073" y="267879"/>
                  </a:lnTo>
                  <a:lnTo>
                    <a:pt x="547935" y="197177"/>
                  </a:lnTo>
                  <a:lnTo>
                    <a:pt x="548853" y="158211"/>
                  </a:lnTo>
                </a:path>
                <a:path w="552450" h="4451984">
                  <a:moveTo>
                    <a:pt x="548853" y="158211"/>
                  </a:moveTo>
                  <a:lnTo>
                    <a:pt x="549606" y="126261"/>
                  </a:lnTo>
                  <a:lnTo>
                    <a:pt x="551083" y="55134"/>
                  </a:lnTo>
                  <a:lnTo>
                    <a:pt x="551514" y="31211"/>
                  </a:lnTo>
                </a:path>
                <a:path w="552450" h="4451984">
                  <a:moveTo>
                    <a:pt x="551514" y="31211"/>
                  </a:moveTo>
                  <a:lnTo>
                    <a:pt x="552076" y="0"/>
                  </a:lnTo>
                </a:path>
              </a:pathLst>
            </a:custGeom>
            <a:ln w="38100">
              <a:solidFill>
                <a:srgbClr val="FD61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35587" y="7321524"/>
              <a:ext cx="992505" cy="992505"/>
            </a:xfrm>
            <a:custGeom>
              <a:avLst/>
              <a:gdLst/>
              <a:ahLst/>
              <a:cxnLst/>
              <a:rect l="l" t="t" r="r" b="b"/>
              <a:pathLst>
                <a:path w="992505" h="992504">
                  <a:moveTo>
                    <a:pt x="496231" y="992463"/>
                  </a:moveTo>
                  <a:lnTo>
                    <a:pt x="448441" y="990191"/>
                  </a:lnTo>
                  <a:lnTo>
                    <a:pt x="401936" y="983515"/>
                  </a:lnTo>
                  <a:lnTo>
                    <a:pt x="356924" y="972642"/>
                  </a:lnTo>
                  <a:lnTo>
                    <a:pt x="313613" y="957781"/>
                  </a:lnTo>
                  <a:lnTo>
                    <a:pt x="272211" y="939138"/>
                  </a:lnTo>
                  <a:lnTo>
                    <a:pt x="232927" y="916923"/>
                  </a:lnTo>
                  <a:lnTo>
                    <a:pt x="195967" y="891344"/>
                  </a:lnTo>
                  <a:lnTo>
                    <a:pt x="161541" y="862607"/>
                  </a:lnTo>
                  <a:lnTo>
                    <a:pt x="129855" y="830921"/>
                  </a:lnTo>
                  <a:lnTo>
                    <a:pt x="101119" y="796495"/>
                  </a:lnTo>
                  <a:lnTo>
                    <a:pt x="75539" y="759535"/>
                  </a:lnTo>
                  <a:lnTo>
                    <a:pt x="53324" y="720251"/>
                  </a:lnTo>
                  <a:lnTo>
                    <a:pt x="34682" y="678849"/>
                  </a:lnTo>
                  <a:lnTo>
                    <a:pt x="19820" y="635539"/>
                  </a:lnTo>
                  <a:lnTo>
                    <a:pt x="8947" y="590527"/>
                  </a:lnTo>
                  <a:lnTo>
                    <a:pt x="2271" y="544021"/>
                  </a:lnTo>
                  <a:lnTo>
                    <a:pt x="0" y="496231"/>
                  </a:lnTo>
                  <a:lnTo>
                    <a:pt x="2271" y="448441"/>
                  </a:lnTo>
                  <a:lnTo>
                    <a:pt x="8947" y="401935"/>
                  </a:lnTo>
                  <a:lnTo>
                    <a:pt x="19820" y="356924"/>
                  </a:lnTo>
                  <a:lnTo>
                    <a:pt x="34682" y="313613"/>
                  </a:lnTo>
                  <a:lnTo>
                    <a:pt x="53324" y="272211"/>
                  </a:lnTo>
                  <a:lnTo>
                    <a:pt x="75539" y="232927"/>
                  </a:lnTo>
                  <a:lnTo>
                    <a:pt x="101119" y="195967"/>
                  </a:lnTo>
                  <a:lnTo>
                    <a:pt x="129855" y="161541"/>
                  </a:lnTo>
                  <a:lnTo>
                    <a:pt x="161541" y="129855"/>
                  </a:lnTo>
                  <a:lnTo>
                    <a:pt x="195967" y="101119"/>
                  </a:lnTo>
                  <a:lnTo>
                    <a:pt x="232927" y="75539"/>
                  </a:lnTo>
                  <a:lnTo>
                    <a:pt x="272211" y="53324"/>
                  </a:lnTo>
                  <a:lnTo>
                    <a:pt x="313613" y="34682"/>
                  </a:lnTo>
                  <a:lnTo>
                    <a:pt x="356924" y="19820"/>
                  </a:lnTo>
                  <a:lnTo>
                    <a:pt x="401936" y="8947"/>
                  </a:lnTo>
                  <a:lnTo>
                    <a:pt x="448441" y="2271"/>
                  </a:lnTo>
                  <a:lnTo>
                    <a:pt x="496231" y="0"/>
                  </a:lnTo>
                  <a:lnTo>
                    <a:pt x="544022" y="2271"/>
                  </a:lnTo>
                  <a:lnTo>
                    <a:pt x="590527" y="8947"/>
                  </a:lnTo>
                  <a:lnTo>
                    <a:pt x="635539" y="19820"/>
                  </a:lnTo>
                  <a:lnTo>
                    <a:pt x="678849" y="34682"/>
                  </a:lnTo>
                  <a:lnTo>
                    <a:pt x="720251" y="53324"/>
                  </a:lnTo>
                  <a:lnTo>
                    <a:pt x="759535" y="75539"/>
                  </a:lnTo>
                  <a:lnTo>
                    <a:pt x="796495" y="101119"/>
                  </a:lnTo>
                  <a:lnTo>
                    <a:pt x="830921" y="129855"/>
                  </a:lnTo>
                  <a:lnTo>
                    <a:pt x="862607" y="161541"/>
                  </a:lnTo>
                  <a:lnTo>
                    <a:pt x="891344" y="195967"/>
                  </a:lnTo>
                  <a:lnTo>
                    <a:pt x="916923" y="232927"/>
                  </a:lnTo>
                  <a:lnTo>
                    <a:pt x="939138" y="272211"/>
                  </a:lnTo>
                  <a:lnTo>
                    <a:pt x="957781" y="313613"/>
                  </a:lnTo>
                  <a:lnTo>
                    <a:pt x="972642" y="356924"/>
                  </a:lnTo>
                  <a:lnTo>
                    <a:pt x="983515" y="401935"/>
                  </a:lnTo>
                  <a:lnTo>
                    <a:pt x="990191" y="448441"/>
                  </a:lnTo>
                  <a:lnTo>
                    <a:pt x="992463" y="496231"/>
                  </a:lnTo>
                  <a:lnTo>
                    <a:pt x="990191" y="544021"/>
                  </a:lnTo>
                  <a:lnTo>
                    <a:pt x="983515" y="590527"/>
                  </a:lnTo>
                  <a:lnTo>
                    <a:pt x="972642" y="635539"/>
                  </a:lnTo>
                  <a:lnTo>
                    <a:pt x="957781" y="678849"/>
                  </a:lnTo>
                  <a:lnTo>
                    <a:pt x="939138" y="720251"/>
                  </a:lnTo>
                  <a:lnTo>
                    <a:pt x="916923" y="759535"/>
                  </a:lnTo>
                  <a:lnTo>
                    <a:pt x="891344" y="796495"/>
                  </a:lnTo>
                  <a:lnTo>
                    <a:pt x="862607" y="830921"/>
                  </a:lnTo>
                  <a:lnTo>
                    <a:pt x="830921" y="862607"/>
                  </a:lnTo>
                  <a:lnTo>
                    <a:pt x="796495" y="891344"/>
                  </a:lnTo>
                  <a:lnTo>
                    <a:pt x="759535" y="916923"/>
                  </a:lnTo>
                  <a:lnTo>
                    <a:pt x="720251" y="939138"/>
                  </a:lnTo>
                  <a:lnTo>
                    <a:pt x="678849" y="957781"/>
                  </a:lnTo>
                  <a:lnTo>
                    <a:pt x="635539" y="972642"/>
                  </a:lnTo>
                  <a:lnTo>
                    <a:pt x="590527" y="983515"/>
                  </a:lnTo>
                  <a:lnTo>
                    <a:pt x="544022" y="990191"/>
                  </a:lnTo>
                  <a:lnTo>
                    <a:pt x="496231" y="99246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1108055" y="7585144"/>
            <a:ext cx="2476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270">
                <a:solidFill>
                  <a:srgbClr val="FFFEFE"/>
                </a:solidFill>
                <a:latin typeface="Trebuchet MS"/>
                <a:cs typeface="Trebuchet MS"/>
              </a:rPr>
              <a:t>9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977740" y="331574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1152861" y="3430105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977740" y="1982347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180394" y="2096712"/>
            <a:ext cx="10287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335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77740" y="398337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146610" y="4097735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977740" y="2648112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1154349" y="2762474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977740" y="531863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1149140" y="5432997"/>
            <a:ext cx="1651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977740" y="465100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5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1153010" y="4765366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977740" y="598626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1154647" y="6100627"/>
            <a:ext cx="1543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977740" y="665389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6"/>
                </a:lnTo>
              </a:path>
              <a:path w="504825" h="542925">
                <a:moveTo>
                  <a:pt x="504824" y="233153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1151075" y="6768257"/>
            <a:ext cx="16192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16313641" y="1028700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5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5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2"/>
                </a:lnTo>
                <a:lnTo>
                  <a:pt x="942751" y="131076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5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 descr=""/>
          <p:cNvGrpSpPr/>
          <p:nvPr/>
        </p:nvGrpSpPr>
        <p:grpSpPr>
          <a:xfrm>
            <a:off x="2894319" y="829822"/>
            <a:ext cx="5481955" cy="8178800"/>
            <a:chOff x="2894319" y="829822"/>
            <a:chExt cx="5481955" cy="8178800"/>
          </a:xfrm>
        </p:grpSpPr>
        <p:sp>
          <p:nvSpPr>
            <p:cNvPr id="24" name="object 24" descr=""/>
            <p:cNvSpPr/>
            <p:nvPr/>
          </p:nvSpPr>
          <p:spPr>
            <a:xfrm>
              <a:off x="2894319" y="829822"/>
              <a:ext cx="5481955" cy="8178800"/>
            </a:xfrm>
            <a:custGeom>
              <a:avLst/>
              <a:gdLst/>
              <a:ahLst/>
              <a:cxnLst/>
              <a:rect l="l" t="t" r="r" b="b"/>
              <a:pathLst>
                <a:path w="5481955" h="8178800">
                  <a:moveTo>
                    <a:pt x="2632601" y="12699"/>
                  </a:moveTo>
                  <a:lnTo>
                    <a:pt x="2381612" y="12699"/>
                  </a:lnTo>
                  <a:lnTo>
                    <a:pt x="2431374" y="0"/>
                  </a:lnTo>
                  <a:lnTo>
                    <a:pt x="2682748" y="0"/>
                  </a:lnTo>
                  <a:lnTo>
                    <a:pt x="2632601" y="12699"/>
                  </a:lnTo>
                  <a:close/>
                </a:path>
                <a:path w="5481955" h="8178800">
                  <a:moveTo>
                    <a:pt x="3100178" y="12699"/>
                  </a:moveTo>
                  <a:lnTo>
                    <a:pt x="2849189" y="12699"/>
                  </a:lnTo>
                  <a:lnTo>
                    <a:pt x="2799042" y="0"/>
                  </a:lnTo>
                  <a:lnTo>
                    <a:pt x="3050416" y="0"/>
                  </a:lnTo>
                  <a:lnTo>
                    <a:pt x="3100178" y="12699"/>
                  </a:lnTo>
                  <a:close/>
                </a:path>
                <a:path w="5481955" h="8178800">
                  <a:moveTo>
                    <a:pt x="2334599" y="38099"/>
                  </a:moveTo>
                  <a:lnTo>
                    <a:pt x="2233423" y="38099"/>
                  </a:lnTo>
                  <a:lnTo>
                    <a:pt x="2332025" y="12699"/>
                  </a:lnTo>
                  <a:lnTo>
                    <a:pt x="2482915" y="12699"/>
                  </a:lnTo>
                  <a:lnTo>
                    <a:pt x="2433309" y="25399"/>
                  </a:lnTo>
                  <a:lnTo>
                    <a:pt x="2383867" y="25399"/>
                  </a:lnTo>
                  <a:lnTo>
                    <a:pt x="2334599" y="38099"/>
                  </a:lnTo>
                  <a:close/>
                </a:path>
                <a:path w="5481955" h="8178800">
                  <a:moveTo>
                    <a:pt x="3248367" y="38099"/>
                  </a:moveTo>
                  <a:lnTo>
                    <a:pt x="3147192" y="38099"/>
                  </a:lnTo>
                  <a:lnTo>
                    <a:pt x="3097923" y="25399"/>
                  </a:lnTo>
                  <a:lnTo>
                    <a:pt x="3048481" y="25399"/>
                  </a:lnTo>
                  <a:lnTo>
                    <a:pt x="2998875" y="12699"/>
                  </a:lnTo>
                  <a:lnTo>
                    <a:pt x="3149765" y="12699"/>
                  </a:lnTo>
                  <a:lnTo>
                    <a:pt x="3248367" y="38099"/>
                  </a:lnTo>
                  <a:close/>
                </a:path>
                <a:path w="5481955" h="8178800">
                  <a:moveTo>
                    <a:pt x="2191425" y="8115299"/>
                  </a:moveTo>
                  <a:lnTo>
                    <a:pt x="2105600" y="8115299"/>
                  </a:lnTo>
                  <a:lnTo>
                    <a:pt x="1917655" y="8064499"/>
                  </a:lnTo>
                  <a:lnTo>
                    <a:pt x="1871302" y="8039099"/>
                  </a:lnTo>
                  <a:lnTo>
                    <a:pt x="1779428" y="8013699"/>
                  </a:lnTo>
                  <a:lnTo>
                    <a:pt x="1733928" y="7988299"/>
                  </a:lnTo>
                  <a:lnTo>
                    <a:pt x="1688734" y="7975599"/>
                  </a:lnTo>
                  <a:lnTo>
                    <a:pt x="1643856" y="7950199"/>
                  </a:lnTo>
                  <a:lnTo>
                    <a:pt x="1599304" y="7937499"/>
                  </a:lnTo>
                  <a:lnTo>
                    <a:pt x="1555089" y="7912099"/>
                  </a:lnTo>
                  <a:lnTo>
                    <a:pt x="1511221" y="7899399"/>
                  </a:lnTo>
                  <a:lnTo>
                    <a:pt x="1381807" y="7823199"/>
                  </a:lnTo>
                  <a:lnTo>
                    <a:pt x="1255897" y="7746999"/>
                  </a:lnTo>
                  <a:lnTo>
                    <a:pt x="1174043" y="7696199"/>
                  </a:lnTo>
                  <a:lnTo>
                    <a:pt x="1133773" y="7658099"/>
                  </a:lnTo>
                  <a:lnTo>
                    <a:pt x="1054600" y="7607299"/>
                  </a:lnTo>
                  <a:lnTo>
                    <a:pt x="1015718" y="7569199"/>
                  </a:lnTo>
                  <a:lnTo>
                    <a:pt x="977319" y="7543799"/>
                  </a:lnTo>
                  <a:lnTo>
                    <a:pt x="939415" y="7505699"/>
                  </a:lnTo>
                  <a:lnTo>
                    <a:pt x="902015" y="7480299"/>
                  </a:lnTo>
                  <a:lnTo>
                    <a:pt x="865111" y="7442199"/>
                  </a:lnTo>
                  <a:lnTo>
                    <a:pt x="828909" y="7404099"/>
                  </a:lnTo>
                  <a:lnTo>
                    <a:pt x="793415" y="7378699"/>
                  </a:lnTo>
                  <a:lnTo>
                    <a:pt x="758633" y="7340599"/>
                  </a:lnTo>
                  <a:lnTo>
                    <a:pt x="724568" y="7302499"/>
                  </a:lnTo>
                  <a:lnTo>
                    <a:pt x="691224" y="7264399"/>
                  </a:lnTo>
                  <a:lnTo>
                    <a:pt x="658607" y="7226299"/>
                  </a:lnTo>
                  <a:lnTo>
                    <a:pt x="626720" y="7188199"/>
                  </a:lnTo>
                  <a:lnTo>
                    <a:pt x="595570" y="7150099"/>
                  </a:lnTo>
                  <a:lnTo>
                    <a:pt x="565159" y="7111999"/>
                  </a:lnTo>
                  <a:lnTo>
                    <a:pt x="535494" y="7073899"/>
                  </a:lnTo>
                  <a:lnTo>
                    <a:pt x="506579" y="7035799"/>
                  </a:lnTo>
                  <a:lnTo>
                    <a:pt x="478418" y="6997699"/>
                  </a:lnTo>
                  <a:lnTo>
                    <a:pt x="451017" y="6946899"/>
                  </a:lnTo>
                  <a:lnTo>
                    <a:pt x="424380" y="6908799"/>
                  </a:lnTo>
                  <a:lnTo>
                    <a:pt x="398511" y="6870699"/>
                  </a:lnTo>
                  <a:lnTo>
                    <a:pt x="373416" y="6832599"/>
                  </a:lnTo>
                  <a:lnTo>
                    <a:pt x="349099" y="6781799"/>
                  </a:lnTo>
                  <a:lnTo>
                    <a:pt x="325565" y="6743699"/>
                  </a:lnTo>
                  <a:lnTo>
                    <a:pt x="302819" y="6692899"/>
                  </a:lnTo>
                  <a:lnTo>
                    <a:pt x="280865" y="6654799"/>
                  </a:lnTo>
                  <a:lnTo>
                    <a:pt x="259709" y="6603999"/>
                  </a:lnTo>
                  <a:lnTo>
                    <a:pt x="239354" y="6565899"/>
                  </a:lnTo>
                  <a:lnTo>
                    <a:pt x="219806" y="6515099"/>
                  </a:lnTo>
                  <a:lnTo>
                    <a:pt x="201069" y="6476999"/>
                  </a:lnTo>
                  <a:lnTo>
                    <a:pt x="183148" y="6426199"/>
                  </a:lnTo>
                  <a:lnTo>
                    <a:pt x="166048" y="6388099"/>
                  </a:lnTo>
                  <a:lnTo>
                    <a:pt x="149773" y="6337299"/>
                  </a:lnTo>
                  <a:lnTo>
                    <a:pt x="134328" y="6286499"/>
                  </a:lnTo>
                  <a:lnTo>
                    <a:pt x="119719" y="6248399"/>
                  </a:lnTo>
                  <a:lnTo>
                    <a:pt x="105949" y="6197599"/>
                  </a:lnTo>
                  <a:lnTo>
                    <a:pt x="93023" y="6146799"/>
                  </a:lnTo>
                  <a:lnTo>
                    <a:pt x="80947" y="6095999"/>
                  </a:lnTo>
                  <a:lnTo>
                    <a:pt x="69724" y="6057899"/>
                  </a:lnTo>
                  <a:lnTo>
                    <a:pt x="59360" y="6007099"/>
                  </a:lnTo>
                  <a:lnTo>
                    <a:pt x="49859" y="5956299"/>
                  </a:lnTo>
                  <a:lnTo>
                    <a:pt x="41226" y="5905499"/>
                  </a:lnTo>
                  <a:lnTo>
                    <a:pt x="33466" y="5854699"/>
                  </a:lnTo>
                  <a:lnTo>
                    <a:pt x="26583" y="5803899"/>
                  </a:lnTo>
                  <a:lnTo>
                    <a:pt x="20583" y="5753099"/>
                  </a:lnTo>
                  <a:lnTo>
                    <a:pt x="15469" y="5702299"/>
                  </a:lnTo>
                  <a:lnTo>
                    <a:pt x="11247" y="5651499"/>
                  </a:lnTo>
                  <a:lnTo>
                    <a:pt x="8792" y="5626099"/>
                  </a:lnTo>
                  <a:lnTo>
                    <a:pt x="8244" y="5600699"/>
                  </a:lnTo>
                  <a:lnTo>
                    <a:pt x="7708" y="5587999"/>
                  </a:lnTo>
                  <a:lnTo>
                    <a:pt x="6676" y="5537199"/>
                  </a:lnTo>
                  <a:lnTo>
                    <a:pt x="6180" y="5499099"/>
                  </a:lnTo>
                  <a:lnTo>
                    <a:pt x="5699" y="5473699"/>
                  </a:lnTo>
                  <a:lnTo>
                    <a:pt x="4781" y="5397499"/>
                  </a:lnTo>
                  <a:lnTo>
                    <a:pt x="4345" y="5359399"/>
                  </a:lnTo>
                  <a:lnTo>
                    <a:pt x="3926" y="5308599"/>
                  </a:lnTo>
                  <a:lnTo>
                    <a:pt x="3523" y="5270499"/>
                  </a:lnTo>
                  <a:lnTo>
                    <a:pt x="2769" y="5168899"/>
                  </a:lnTo>
                  <a:lnTo>
                    <a:pt x="2488" y="5118099"/>
                  </a:lnTo>
                  <a:lnTo>
                    <a:pt x="1773" y="5003799"/>
                  </a:lnTo>
                  <a:lnTo>
                    <a:pt x="1205" y="4876799"/>
                  </a:lnTo>
                  <a:lnTo>
                    <a:pt x="717" y="4749799"/>
                  </a:lnTo>
                  <a:lnTo>
                    <a:pt x="314" y="4622799"/>
                  </a:lnTo>
                  <a:lnTo>
                    <a:pt x="0" y="4495799"/>
                  </a:lnTo>
                  <a:lnTo>
                    <a:pt x="4" y="3721099"/>
                  </a:lnTo>
                  <a:lnTo>
                    <a:pt x="163" y="3657599"/>
                  </a:lnTo>
                  <a:lnTo>
                    <a:pt x="566" y="3517899"/>
                  </a:lnTo>
                  <a:lnTo>
                    <a:pt x="811" y="3454399"/>
                  </a:lnTo>
                  <a:lnTo>
                    <a:pt x="1086" y="3390899"/>
                  </a:lnTo>
                  <a:lnTo>
                    <a:pt x="1391" y="3327399"/>
                  </a:lnTo>
                  <a:lnTo>
                    <a:pt x="1727" y="3263899"/>
                  </a:lnTo>
                  <a:lnTo>
                    <a:pt x="2094" y="3200399"/>
                  </a:lnTo>
                  <a:lnTo>
                    <a:pt x="2413" y="3149599"/>
                  </a:lnTo>
                  <a:lnTo>
                    <a:pt x="2493" y="3136899"/>
                  </a:lnTo>
                  <a:lnTo>
                    <a:pt x="2923" y="3086099"/>
                  </a:lnTo>
                  <a:lnTo>
                    <a:pt x="3386" y="3022599"/>
                  </a:lnTo>
                  <a:lnTo>
                    <a:pt x="3881" y="2971799"/>
                  </a:lnTo>
                  <a:lnTo>
                    <a:pt x="4411" y="2920999"/>
                  </a:lnTo>
                  <a:lnTo>
                    <a:pt x="4973" y="2870199"/>
                  </a:lnTo>
                  <a:lnTo>
                    <a:pt x="5571" y="2819399"/>
                  </a:lnTo>
                  <a:lnTo>
                    <a:pt x="6202" y="2768599"/>
                  </a:lnTo>
                  <a:lnTo>
                    <a:pt x="6869" y="2730499"/>
                  </a:lnTo>
                  <a:lnTo>
                    <a:pt x="7572" y="2692399"/>
                  </a:lnTo>
                  <a:lnTo>
                    <a:pt x="8311" y="2654299"/>
                  </a:lnTo>
                  <a:lnTo>
                    <a:pt x="9086" y="2616199"/>
                  </a:lnTo>
                  <a:lnTo>
                    <a:pt x="9898" y="2578099"/>
                  </a:lnTo>
                  <a:lnTo>
                    <a:pt x="11635" y="2527299"/>
                  </a:lnTo>
                  <a:lnTo>
                    <a:pt x="13526" y="2489199"/>
                  </a:lnTo>
                  <a:lnTo>
                    <a:pt x="14529" y="2463799"/>
                  </a:lnTo>
                  <a:lnTo>
                    <a:pt x="15573" y="2451099"/>
                  </a:lnTo>
                  <a:lnTo>
                    <a:pt x="20918" y="2400299"/>
                  </a:lnTo>
                  <a:lnTo>
                    <a:pt x="27147" y="2349499"/>
                  </a:lnTo>
                  <a:lnTo>
                    <a:pt x="34254" y="2311399"/>
                  </a:lnTo>
                  <a:lnTo>
                    <a:pt x="42234" y="2260599"/>
                  </a:lnTo>
                  <a:lnTo>
                    <a:pt x="51082" y="2209799"/>
                  </a:lnTo>
                  <a:lnTo>
                    <a:pt x="60793" y="2158999"/>
                  </a:lnTo>
                  <a:lnTo>
                    <a:pt x="71363" y="2108199"/>
                  </a:lnTo>
                  <a:lnTo>
                    <a:pt x="82785" y="2070099"/>
                  </a:lnTo>
                  <a:lnTo>
                    <a:pt x="95055" y="2019299"/>
                  </a:lnTo>
                  <a:lnTo>
                    <a:pt x="108168" y="1968499"/>
                  </a:lnTo>
                  <a:lnTo>
                    <a:pt x="122119" y="1917699"/>
                  </a:lnTo>
                  <a:lnTo>
                    <a:pt x="136902" y="1879599"/>
                  </a:lnTo>
                  <a:lnTo>
                    <a:pt x="152514" y="1828799"/>
                  </a:lnTo>
                  <a:lnTo>
                    <a:pt x="168947" y="1777999"/>
                  </a:lnTo>
                  <a:lnTo>
                    <a:pt x="186198" y="1739899"/>
                  </a:lnTo>
                  <a:lnTo>
                    <a:pt x="204262" y="1689099"/>
                  </a:lnTo>
                  <a:lnTo>
                    <a:pt x="223132" y="1650999"/>
                  </a:lnTo>
                  <a:lnTo>
                    <a:pt x="242806" y="1600199"/>
                  </a:lnTo>
                  <a:lnTo>
                    <a:pt x="263276" y="1562099"/>
                  </a:lnTo>
                  <a:lnTo>
                    <a:pt x="284538" y="1511299"/>
                  </a:lnTo>
                  <a:lnTo>
                    <a:pt x="306588" y="1473199"/>
                  </a:lnTo>
                  <a:lnTo>
                    <a:pt x="329419" y="1422399"/>
                  </a:lnTo>
                  <a:lnTo>
                    <a:pt x="353028" y="1384299"/>
                  </a:lnTo>
                  <a:lnTo>
                    <a:pt x="377408" y="1346199"/>
                  </a:lnTo>
                  <a:lnTo>
                    <a:pt x="402555" y="1295399"/>
                  </a:lnTo>
                  <a:lnTo>
                    <a:pt x="428464" y="1257299"/>
                  </a:lnTo>
                  <a:lnTo>
                    <a:pt x="455129" y="1219199"/>
                  </a:lnTo>
                  <a:lnTo>
                    <a:pt x="482546" y="1168399"/>
                  </a:lnTo>
                  <a:lnTo>
                    <a:pt x="510709" y="1130299"/>
                  </a:lnTo>
                  <a:lnTo>
                    <a:pt x="539614" y="1092199"/>
                  </a:lnTo>
                  <a:lnTo>
                    <a:pt x="569256" y="1054099"/>
                  </a:lnTo>
                  <a:lnTo>
                    <a:pt x="599628" y="1015999"/>
                  </a:lnTo>
                  <a:lnTo>
                    <a:pt x="630727" y="977899"/>
                  </a:lnTo>
                  <a:lnTo>
                    <a:pt x="662547" y="939799"/>
                  </a:lnTo>
                  <a:lnTo>
                    <a:pt x="695083" y="901699"/>
                  </a:lnTo>
                  <a:lnTo>
                    <a:pt x="728330" y="863599"/>
                  </a:lnTo>
                  <a:lnTo>
                    <a:pt x="762283" y="825499"/>
                  </a:lnTo>
                  <a:lnTo>
                    <a:pt x="796937" y="800099"/>
                  </a:lnTo>
                  <a:lnTo>
                    <a:pt x="832287" y="761999"/>
                  </a:lnTo>
                  <a:lnTo>
                    <a:pt x="868328" y="723899"/>
                  </a:lnTo>
                  <a:lnTo>
                    <a:pt x="905054" y="698499"/>
                  </a:lnTo>
                  <a:lnTo>
                    <a:pt x="943100" y="660399"/>
                  </a:lnTo>
                  <a:lnTo>
                    <a:pt x="981681" y="622299"/>
                  </a:lnTo>
                  <a:lnTo>
                    <a:pt x="1020784" y="596899"/>
                  </a:lnTo>
                  <a:lnTo>
                    <a:pt x="1060401" y="558799"/>
                  </a:lnTo>
                  <a:lnTo>
                    <a:pt x="1141124" y="507999"/>
                  </a:lnTo>
                  <a:lnTo>
                    <a:pt x="1182210" y="469899"/>
                  </a:lnTo>
                  <a:lnTo>
                    <a:pt x="1308224" y="393699"/>
                  </a:lnTo>
                  <a:lnTo>
                    <a:pt x="1438142" y="317499"/>
                  </a:lnTo>
                  <a:lnTo>
                    <a:pt x="1526771" y="266699"/>
                  </a:lnTo>
                  <a:lnTo>
                    <a:pt x="1571658" y="253999"/>
                  </a:lnTo>
                  <a:lnTo>
                    <a:pt x="1662519" y="203199"/>
                  </a:lnTo>
                  <a:lnTo>
                    <a:pt x="1708471" y="190499"/>
                  </a:lnTo>
                  <a:lnTo>
                    <a:pt x="1754755" y="165099"/>
                  </a:lnTo>
                  <a:lnTo>
                    <a:pt x="1848277" y="139699"/>
                  </a:lnTo>
                  <a:lnTo>
                    <a:pt x="1895492" y="114299"/>
                  </a:lnTo>
                  <a:lnTo>
                    <a:pt x="2184430" y="38099"/>
                  </a:lnTo>
                  <a:lnTo>
                    <a:pt x="2285516" y="38099"/>
                  </a:lnTo>
                  <a:lnTo>
                    <a:pt x="2091264" y="88899"/>
                  </a:lnTo>
                  <a:lnTo>
                    <a:pt x="2043277" y="88899"/>
                  </a:lnTo>
                  <a:lnTo>
                    <a:pt x="1995541" y="114299"/>
                  </a:lnTo>
                  <a:lnTo>
                    <a:pt x="1807346" y="165099"/>
                  </a:lnTo>
                  <a:lnTo>
                    <a:pt x="1761039" y="190499"/>
                  </a:lnTo>
                  <a:lnTo>
                    <a:pt x="1715052" y="203199"/>
                  </a:lnTo>
                  <a:lnTo>
                    <a:pt x="1669395" y="228599"/>
                  </a:lnTo>
                  <a:lnTo>
                    <a:pt x="1624079" y="241299"/>
                  </a:lnTo>
                  <a:lnTo>
                    <a:pt x="1534517" y="292099"/>
                  </a:lnTo>
                  <a:lnTo>
                    <a:pt x="1490292" y="304799"/>
                  </a:lnTo>
                  <a:lnTo>
                    <a:pt x="1446454" y="330199"/>
                  </a:lnTo>
                  <a:lnTo>
                    <a:pt x="1317366" y="406399"/>
                  </a:lnTo>
                  <a:lnTo>
                    <a:pt x="1192152" y="482599"/>
                  </a:lnTo>
                  <a:lnTo>
                    <a:pt x="1151328" y="520699"/>
                  </a:lnTo>
                  <a:lnTo>
                    <a:pt x="1071114" y="571499"/>
                  </a:lnTo>
                  <a:lnTo>
                    <a:pt x="1031748" y="609599"/>
                  </a:lnTo>
                  <a:lnTo>
                    <a:pt x="992891" y="634999"/>
                  </a:lnTo>
                  <a:lnTo>
                    <a:pt x="954553" y="673099"/>
                  </a:lnTo>
                  <a:lnTo>
                    <a:pt x="916746" y="711199"/>
                  </a:lnTo>
                  <a:lnTo>
                    <a:pt x="879345" y="736599"/>
                  </a:lnTo>
                  <a:lnTo>
                    <a:pt x="842660" y="774699"/>
                  </a:lnTo>
                  <a:lnTo>
                    <a:pt x="806698" y="812799"/>
                  </a:lnTo>
                  <a:lnTo>
                    <a:pt x="771463" y="850899"/>
                  </a:lnTo>
                  <a:lnTo>
                    <a:pt x="736961" y="888999"/>
                  </a:lnTo>
                  <a:lnTo>
                    <a:pt x="703197" y="927099"/>
                  </a:lnTo>
                  <a:lnTo>
                    <a:pt x="670176" y="965199"/>
                  </a:lnTo>
                  <a:lnTo>
                    <a:pt x="637905" y="1003299"/>
                  </a:lnTo>
                  <a:lnTo>
                    <a:pt x="606388" y="1041399"/>
                  </a:lnTo>
                  <a:lnTo>
                    <a:pt x="575631" y="1079499"/>
                  </a:lnTo>
                  <a:lnTo>
                    <a:pt x="545639" y="1117599"/>
                  </a:lnTo>
                  <a:lnTo>
                    <a:pt x="516418" y="1155699"/>
                  </a:lnTo>
                  <a:lnTo>
                    <a:pt x="487973" y="1193799"/>
                  </a:lnTo>
                  <a:lnTo>
                    <a:pt x="460309" y="1244599"/>
                  </a:lnTo>
                  <a:lnTo>
                    <a:pt x="433433" y="1282699"/>
                  </a:lnTo>
                  <a:lnTo>
                    <a:pt x="407349" y="1320799"/>
                  </a:lnTo>
                  <a:lnTo>
                    <a:pt x="382062" y="1371599"/>
                  </a:lnTo>
                  <a:lnTo>
                    <a:pt x="357579" y="1409699"/>
                  </a:lnTo>
                  <a:lnTo>
                    <a:pt x="333904" y="1447799"/>
                  </a:lnTo>
                  <a:lnTo>
                    <a:pt x="311044" y="1498599"/>
                  </a:lnTo>
                  <a:lnTo>
                    <a:pt x="289002" y="1536699"/>
                  </a:lnTo>
                  <a:lnTo>
                    <a:pt x="267786" y="1587499"/>
                  </a:lnTo>
                  <a:lnTo>
                    <a:pt x="247400" y="1638299"/>
                  </a:lnTo>
                  <a:lnTo>
                    <a:pt x="227849" y="1676399"/>
                  </a:lnTo>
                  <a:lnTo>
                    <a:pt x="209140" y="1727199"/>
                  </a:lnTo>
                  <a:lnTo>
                    <a:pt x="191277" y="1777999"/>
                  </a:lnTo>
                  <a:lnTo>
                    <a:pt x="174266" y="1816099"/>
                  </a:lnTo>
                  <a:lnTo>
                    <a:pt x="158112" y="1866899"/>
                  </a:lnTo>
                  <a:lnTo>
                    <a:pt x="142821" y="1917699"/>
                  </a:lnTo>
                  <a:lnTo>
                    <a:pt x="128399" y="1955799"/>
                  </a:lnTo>
                  <a:lnTo>
                    <a:pt x="114849" y="2006599"/>
                  </a:lnTo>
                  <a:lnTo>
                    <a:pt x="102179" y="2057399"/>
                  </a:lnTo>
                  <a:lnTo>
                    <a:pt x="90393" y="2108199"/>
                  </a:lnTo>
                  <a:lnTo>
                    <a:pt x="79497" y="2158999"/>
                  </a:lnTo>
                  <a:lnTo>
                    <a:pt x="69496" y="2209799"/>
                  </a:lnTo>
                  <a:lnTo>
                    <a:pt x="60396" y="2260599"/>
                  </a:lnTo>
                  <a:lnTo>
                    <a:pt x="52202" y="2311399"/>
                  </a:lnTo>
                  <a:lnTo>
                    <a:pt x="44919" y="2349499"/>
                  </a:lnTo>
                  <a:lnTo>
                    <a:pt x="38554" y="2400299"/>
                  </a:lnTo>
                  <a:lnTo>
                    <a:pt x="33110" y="2451099"/>
                  </a:lnTo>
                  <a:lnTo>
                    <a:pt x="32067" y="2463799"/>
                  </a:lnTo>
                  <a:lnTo>
                    <a:pt x="31063" y="2489199"/>
                  </a:lnTo>
                  <a:lnTo>
                    <a:pt x="30099" y="2501899"/>
                  </a:lnTo>
                  <a:lnTo>
                    <a:pt x="28287" y="2552699"/>
                  </a:lnTo>
                  <a:lnTo>
                    <a:pt x="26627" y="2616199"/>
                  </a:lnTo>
                  <a:lnTo>
                    <a:pt x="25853" y="2654299"/>
                  </a:lnTo>
                  <a:lnTo>
                    <a:pt x="25115" y="2692399"/>
                  </a:lnTo>
                  <a:lnTo>
                    <a:pt x="24414" y="2730499"/>
                  </a:lnTo>
                  <a:lnTo>
                    <a:pt x="23749" y="2781299"/>
                  </a:lnTo>
                  <a:lnTo>
                    <a:pt x="23118" y="2819399"/>
                  </a:lnTo>
                  <a:lnTo>
                    <a:pt x="22523" y="2870199"/>
                  </a:lnTo>
                  <a:lnTo>
                    <a:pt x="21962" y="2920999"/>
                  </a:lnTo>
                  <a:lnTo>
                    <a:pt x="21434" y="2971799"/>
                  </a:lnTo>
                  <a:lnTo>
                    <a:pt x="20940" y="3022599"/>
                  </a:lnTo>
                  <a:lnTo>
                    <a:pt x="20479" y="3086099"/>
                  </a:lnTo>
                  <a:lnTo>
                    <a:pt x="20136" y="3136899"/>
                  </a:lnTo>
                  <a:lnTo>
                    <a:pt x="19654" y="3200399"/>
                  </a:lnTo>
                  <a:lnTo>
                    <a:pt x="19289" y="3263899"/>
                  </a:lnTo>
                  <a:lnTo>
                    <a:pt x="18955" y="3327399"/>
                  </a:lnTo>
                  <a:lnTo>
                    <a:pt x="18652" y="3390899"/>
                  </a:lnTo>
                  <a:lnTo>
                    <a:pt x="18379" y="3454399"/>
                  </a:lnTo>
                  <a:lnTo>
                    <a:pt x="18135" y="3517899"/>
                  </a:lnTo>
                  <a:lnTo>
                    <a:pt x="17736" y="3657599"/>
                  </a:lnTo>
                  <a:lnTo>
                    <a:pt x="17579" y="3721099"/>
                  </a:lnTo>
                  <a:lnTo>
                    <a:pt x="17588" y="4495799"/>
                  </a:lnTo>
                  <a:lnTo>
                    <a:pt x="17903" y="4622799"/>
                  </a:lnTo>
                  <a:lnTo>
                    <a:pt x="18306" y="4749799"/>
                  </a:lnTo>
                  <a:lnTo>
                    <a:pt x="18793" y="4876799"/>
                  </a:lnTo>
                  <a:lnTo>
                    <a:pt x="19360" y="5003799"/>
                  </a:lnTo>
                  <a:lnTo>
                    <a:pt x="19993" y="5105399"/>
                  </a:lnTo>
                  <a:lnTo>
                    <a:pt x="20352" y="5168899"/>
                  </a:lnTo>
                  <a:lnTo>
                    <a:pt x="21102" y="5270499"/>
                  </a:lnTo>
                  <a:lnTo>
                    <a:pt x="21503" y="5308599"/>
                  </a:lnTo>
                  <a:lnTo>
                    <a:pt x="21920" y="5359399"/>
                  </a:lnTo>
                  <a:lnTo>
                    <a:pt x="22800" y="5435599"/>
                  </a:lnTo>
                  <a:lnTo>
                    <a:pt x="23264" y="5473699"/>
                  </a:lnTo>
                  <a:lnTo>
                    <a:pt x="23741" y="5499099"/>
                  </a:lnTo>
                  <a:lnTo>
                    <a:pt x="24233" y="5537199"/>
                  </a:lnTo>
                  <a:lnTo>
                    <a:pt x="25256" y="5587999"/>
                  </a:lnTo>
                  <a:lnTo>
                    <a:pt x="25786" y="5600699"/>
                  </a:lnTo>
                  <a:lnTo>
                    <a:pt x="26446" y="5626099"/>
                  </a:lnTo>
                  <a:lnTo>
                    <a:pt x="28784" y="5651499"/>
                  </a:lnTo>
                  <a:lnTo>
                    <a:pt x="32978" y="5702299"/>
                  </a:lnTo>
                  <a:lnTo>
                    <a:pt x="38058" y="5753099"/>
                  </a:lnTo>
                  <a:lnTo>
                    <a:pt x="44019" y="5803899"/>
                  </a:lnTo>
                  <a:lnTo>
                    <a:pt x="50856" y="5854699"/>
                  </a:lnTo>
                  <a:lnTo>
                    <a:pt x="58564" y="5905499"/>
                  </a:lnTo>
                  <a:lnTo>
                    <a:pt x="67140" y="5956299"/>
                  </a:lnTo>
                  <a:lnTo>
                    <a:pt x="76578" y="5994399"/>
                  </a:lnTo>
                  <a:lnTo>
                    <a:pt x="86874" y="6045199"/>
                  </a:lnTo>
                  <a:lnTo>
                    <a:pt x="98022" y="6095999"/>
                  </a:lnTo>
                  <a:lnTo>
                    <a:pt x="110019" y="6146799"/>
                  </a:lnTo>
                  <a:lnTo>
                    <a:pt x="122860" y="6184899"/>
                  </a:lnTo>
                  <a:lnTo>
                    <a:pt x="136539" y="6235699"/>
                  </a:lnTo>
                  <a:lnTo>
                    <a:pt x="151053" y="6286499"/>
                  </a:lnTo>
                  <a:lnTo>
                    <a:pt x="166396" y="6337299"/>
                  </a:lnTo>
                  <a:lnTo>
                    <a:pt x="182564" y="6375399"/>
                  </a:lnTo>
                  <a:lnTo>
                    <a:pt x="199553" y="6426199"/>
                  </a:lnTo>
                  <a:lnTo>
                    <a:pt x="217357" y="6464299"/>
                  </a:lnTo>
                  <a:lnTo>
                    <a:pt x="235971" y="6515099"/>
                  </a:lnTo>
                  <a:lnTo>
                    <a:pt x="255392" y="6553199"/>
                  </a:lnTo>
                  <a:lnTo>
                    <a:pt x="275615" y="6603999"/>
                  </a:lnTo>
                  <a:lnTo>
                    <a:pt x="296634" y="6642099"/>
                  </a:lnTo>
                  <a:lnTo>
                    <a:pt x="318445" y="6692899"/>
                  </a:lnTo>
                  <a:lnTo>
                    <a:pt x="341044" y="6730999"/>
                  </a:lnTo>
                  <a:lnTo>
                    <a:pt x="364426" y="6781799"/>
                  </a:lnTo>
                  <a:lnTo>
                    <a:pt x="388586" y="6819899"/>
                  </a:lnTo>
                  <a:lnTo>
                    <a:pt x="413519" y="6857999"/>
                  </a:lnTo>
                  <a:lnTo>
                    <a:pt x="439221" y="6896099"/>
                  </a:lnTo>
                  <a:lnTo>
                    <a:pt x="465687" y="6946899"/>
                  </a:lnTo>
                  <a:lnTo>
                    <a:pt x="492913" y="6984999"/>
                  </a:lnTo>
                  <a:lnTo>
                    <a:pt x="520893" y="7023099"/>
                  </a:lnTo>
                  <a:lnTo>
                    <a:pt x="549623" y="7061199"/>
                  </a:lnTo>
                  <a:lnTo>
                    <a:pt x="579099" y="7099299"/>
                  </a:lnTo>
                  <a:lnTo>
                    <a:pt x="609315" y="7137399"/>
                  </a:lnTo>
                  <a:lnTo>
                    <a:pt x="640268" y="7175499"/>
                  </a:lnTo>
                  <a:lnTo>
                    <a:pt x="671952" y="7213599"/>
                  </a:lnTo>
                  <a:lnTo>
                    <a:pt x="704362" y="7251699"/>
                  </a:lnTo>
                  <a:lnTo>
                    <a:pt x="737494" y="7289799"/>
                  </a:lnTo>
                  <a:lnTo>
                    <a:pt x="771344" y="7327899"/>
                  </a:lnTo>
                  <a:lnTo>
                    <a:pt x="805906" y="7365999"/>
                  </a:lnTo>
                  <a:lnTo>
                    <a:pt x="841177" y="7391399"/>
                  </a:lnTo>
                  <a:lnTo>
                    <a:pt x="877150" y="7429499"/>
                  </a:lnTo>
                  <a:lnTo>
                    <a:pt x="913823" y="7467599"/>
                  </a:lnTo>
                  <a:lnTo>
                    <a:pt x="951926" y="7492999"/>
                  </a:lnTo>
                  <a:lnTo>
                    <a:pt x="990554" y="7531099"/>
                  </a:lnTo>
                  <a:lnTo>
                    <a:pt x="1029698" y="7556499"/>
                  </a:lnTo>
                  <a:lnTo>
                    <a:pt x="1069345" y="7594599"/>
                  </a:lnTo>
                  <a:lnTo>
                    <a:pt x="1109484" y="7619999"/>
                  </a:lnTo>
                  <a:lnTo>
                    <a:pt x="1150105" y="7658099"/>
                  </a:lnTo>
                  <a:lnTo>
                    <a:pt x="1191195" y="7683499"/>
                  </a:lnTo>
                  <a:lnTo>
                    <a:pt x="1317174" y="7759699"/>
                  </a:lnTo>
                  <a:lnTo>
                    <a:pt x="1446979" y="7835899"/>
                  </a:lnTo>
                  <a:lnTo>
                    <a:pt x="1580309" y="7912099"/>
                  </a:lnTo>
                  <a:lnTo>
                    <a:pt x="1625483" y="7924799"/>
                  </a:lnTo>
                  <a:lnTo>
                    <a:pt x="1671004" y="7950199"/>
                  </a:lnTo>
                  <a:lnTo>
                    <a:pt x="1716860" y="7962899"/>
                  </a:lnTo>
                  <a:lnTo>
                    <a:pt x="1763041" y="7988299"/>
                  </a:lnTo>
                  <a:lnTo>
                    <a:pt x="1856332" y="8013699"/>
                  </a:lnTo>
                  <a:lnTo>
                    <a:pt x="1903419" y="8039099"/>
                  </a:lnTo>
                  <a:lnTo>
                    <a:pt x="2191425" y="8115299"/>
                  </a:lnTo>
                  <a:close/>
                </a:path>
                <a:path w="5481955" h="8178800">
                  <a:moveTo>
                    <a:pt x="3376392" y="8115299"/>
                  </a:moveTo>
                  <a:lnTo>
                    <a:pt x="3290811" y="8115299"/>
                  </a:lnTo>
                  <a:lnTo>
                    <a:pt x="3578793" y="8039099"/>
                  </a:lnTo>
                  <a:lnTo>
                    <a:pt x="3625876" y="8013699"/>
                  </a:lnTo>
                  <a:lnTo>
                    <a:pt x="3719158" y="7988299"/>
                  </a:lnTo>
                  <a:lnTo>
                    <a:pt x="3765334" y="7962899"/>
                  </a:lnTo>
                  <a:lnTo>
                    <a:pt x="3811187" y="7950199"/>
                  </a:lnTo>
                  <a:lnTo>
                    <a:pt x="3856703" y="7924799"/>
                  </a:lnTo>
                  <a:lnTo>
                    <a:pt x="3901873" y="7912099"/>
                  </a:lnTo>
                  <a:lnTo>
                    <a:pt x="4035191" y="7835899"/>
                  </a:lnTo>
                  <a:lnTo>
                    <a:pt x="4164985" y="7759699"/>
                  </a:lnTo>
                  <a:lnTo>
                    <a:pt x="4290955" y="7683499"/>
                  </a:lnTo>
                  <a:lnTo>
                    <a:pt x="4332043" y="7658099"/>
                  </a:lnTo>
                  <a:lnTo>
                    <a:pt x="4372662" y="7619999"/>
                  </a:lnTo>
                  <a:lnTo>
                    <a:pt x="4412799" y="7594599"/>
                  </a:lnTo>
                  <a:lnTo>
                    <a:pt x="4452445" y="7556499"/>
                  </a:lnTo>
                  <a:lnTo>
                    <a:pt x="4491588" y="7531099"/>
                  </a:lnTo>
                  <a:lnTo>
                    <a:pt x="4530216" y="7492999"/>
                  </a:lnTo>
                  <a:lnTo>
                    <a:pt x="4568319" y="7467599"/>
                  </a:lnTo>
                  <a:lnTo>
                    <a:pt x="4604991" y="7429499"/>
                  </a:lnTo>
                  <a:lnTo>
                    <a:pt x="4640964" y="7391399"/>
                  </a:lnTo>
                  <a:lnTo>
                    <a:pt x="4676235" y="7365999"/>
                  </a:lnTo>
                  <a:lnTo>
                    <a:pt x="4710797" y="7327899"/>
                  </a:lnTo>
                  <a:lnTo>
                    <a:pt x="4744647" y="7289799"/>
                  </a:lnTo>
                  <a:lnTo>
                    <a:pt x="4777779" y="7251699"/>
                  </a:lnTo>
                  <a:lnTo>
                    <a:pt x="4810189" y="7213599"/>
                  </a:lnTo>
                  <a:lnTo>
                    <a:pt x="4841873" y="7175499"/>
                  </a:lnTo>
                  <a:lnTo>
                    <a:pt x="4872825" y="7137399"/>
                  </a:lnTo>
                  <a:lnTo>
                    <a:pt x="4903042" y="7099299"/>
                  </a:lnTo>
                  <a:lnTo>
                    <a:pt x="4932517" y="7061199"/>
                  </a:lnTo>
                  <a:lnTo>
                    <a:pt x="4961248" y="7023099"/>
                  </a:lnTo>
                  <a:lnTo>
                    <a:pt x="4989228" y="6984999"/>
                  </a:lnTo>
                  <a:lnTo>
                    <a:pt x="5016453" y="6946899"/>
                  </a:lnTo>
                  <a:lnTo>
                    <a:pt x="5042919" y="6896099"/>
                  </a:lnTo>
                  <a:lnTo>
                    <a:pt x="5068621" y="6857999"/>
                  </a:lnTo>
                  <a:lnTo>
                    <a:pt x="5093555" y="6819899"/>
                  </a:lnTo>
                  <a:lnTo>
                    <a:pt x="5117714" y="6781799"/>
                  </a:lnTo>
                  <a:lnTo>
                    <a:pt x="5141096" y="6730999"/>
                  </a:lnTo>
                  <a:lnTo>
                    <a:pt x="5163695" y="6692899"/>
                  </a:lnTo>
                  <a:lnTo>
                    <a:pt x="5185506" y="6642099"/>
                  </a:lnTo>
                  <a:lnTo>
                    <a:pt x="5206526" y="6603999"/>
                  </a:lnTo>
                  <a:lnTo>
                    <a:pt x="5226748" y="6553199"/>
                  </a:lnTo>
                  <a:lnTo>
                    <a:pt x="5246169" y="6515099"/>
                  </a:lnTo>
                  <a:lnTo>
                    <a:pt x="5264784" y="6464299"/>
                  </a:lnTo>
                  <a:lnTo>
                    <a:pt x="5282588" y="6426199"/>
                  </a:lnTo>
                  <a:lnTo>
                    <a:pt x="5299576" y="6375399"/>
                  </a:lnTo>
                  <a:lnTo>
                    <a:pt x="5315744" y="6337299"/>
                  </a:lnTo>
                  <a:lnTo>
                    <a:pt x="5331087" y="6286499"/>
                  </a:lnTo>
                  <a:lnTo>
                    <a:pt x="5345601" y="6235699"/>
                  </a:lnTo>
                  <a:lnTo>
                    <a:pt x="5359280" y="6184899"/>
                  </a:lnTo>
                  <a:lnTo>
                    <a:pt x="5372121" y="6146799"/>
                  </a:lnTo>
                  <a:lnTo>
                    <a:pt x="5384118" y="6095999"/>
                  </a:lnTo>
                  <a:lnTo>
                    <a:pt x="5395266" y="6045199"/>
                  </a:lnTo>
                  <a:lnTo>
                    <a:pt x="5405562" y="5994399"/>
                  </a:lnTo>
                  <a:lnTo>
                    <a:pt x="5415000" y="5956299"/>
                  </a:lnTo>
                  <a:lnTo>
                    <a:pt x="5423576" y="5905499"/>
                  </a:lnTo>
                  <a:lnTo>
                    <a:pt x="5431285" y="5854699"/>
                  </a:lnTo>
                  <a:lnTo>
                    <a:pt x="5438122" y="5803899"/>
                  </a:lnTo>
                  <a:lnTo>
                    <a:pt x="5444082" y="5753099"/>
                  </a:lnTo>
                  <a:lnTo>
                    <a:pt x="5449162" y="5702299"/>
                  </a:lnTo>
                  <a:lnTo>
                    <a:pt x="5453356" y="5651499"/>
                  </a:lnTo>
                  <a:lnTo>
                    <a:pt x="5455694" y="5626099"/>
                  </a:lnTo>
                  <a:lnTo>
                    <a:pt x="5456237" y="5600699"/>
                  </a:lnTo>
                  <a:lnTo>
                    <a:pt x="5456768" y="5587999"/>
                  </a:lnTo>
                  <a:lnTo>
                    <a:pt x="5457792" y="5537199"/>
                  </a:lnTo>
                  <a:lnTo>
                    <a:pt x="5458284" y="5499099"/>
                  </a:lnTo>
                  <a:lnTo>
                    <a:pt x="5458763" y="5473699"/>
                  </a:lnTo>
                  <a:lnTo>
                    <a:pt x="5459676" y="5397499"/>
                  </a:lnTo>
                  <a:lnTo>
                    <a:pt x="5460110" y="5359399"/>
                  </a:lnTo>
                  <a:lnTo>
                    <a:pt x="5460528" y="5308599"/>
                  </a:lnTo>
                  <a:lnTo>
                    <a:pt x="5460930" y="5270499"/>
                  </a:lnTo>
                  <a:lnTo>
                    <a:pt x="5461684" y="5168899"/>
                  </a:lnTo>
                  <a:lnTo>
                    <a:pt x="5461964" y="5118099"/>
                  </a:lnTo>
                  <a:lnTo>
                    <a:pt x="5462681" y="5003799"/>
                  </a:lnTo>
                  <a:lnTo>
                    <a:pt x="5463251" y="4876799"/>
                  </a:lnTo>
                  <a:lnTo>
                    <a:pt x="5463507" y="4813299"/>
                  </a:lnTo>
                  <a:lnTo>
                    <a:pt x="5463956" y="4686299"/>
                  </a:lnTo>
                  <a:lnTo>
                    <a:pt x="5464319" y="4559299"/>
                  </a:lnTo>
                  <a:lnTo>
                    <a:pt x="5464468" y="4495799"/>
                  </a:lnTo>
                  <a:lnTo>
                    <a:pt x="5464594" y="4419599"/>
                  </a:lnTo>
                  <a:lnTo>
                    <a:pt x="5464622" y="3797299"/>
                  </a:lnTo>
                  <a:lnTo>
                    <a:pt x="5464337" y="3657599"/>
                  </a:lnTo>
                  <a:lnTo>
                    <a:pt x="5463939" y="3517899"/>
                  </a:lnTo>
                  <a:lnTo>
                    <a:pt x="5463696" y="3454399"/>
                  </a:lnTo>
                  <a:lnTo>
                    <a:pt x="5463423" y="3390899"/>
                  </a:lnTo>
                  <a:lnTo>
                    <a:pt x="5463120" y="3327399"/>
                  </a:lnTo>
                  <a:lnTo>
                    <a:pt x="5462786" y="3263899"/>
                  </a:lnTo>
                  <a:lnTo>
                    <a:pt x="5462421" y="3200399"/>
                  </a:lnTo>
                  <a:lnTo>
                    <a:pt x="5462035" y="3149599"/>
                  </a:lnTo>
                  <a:lnTo>
                    <a:pt x="5461133" y="3022599"/>
                  </a:lnTo>
                  <a:lnTo>
                    <a:pt x="5460638" y="2971799"/>
                  </a:lnTo>
                  <a:lnTo>
                    <a:pt x="5460109" y="2920999"/>
                  </a:lnTo>
                  <a:lnTo>
                    <a:pt x="5459547" y="2870199"/>
                  </a:lnTo>
                  <a:lnTo>
                    <a:pt x="5458949" y="2819399"/>
                  </a:lnTo>
                  <a:lnTo>
                    <a:pt x="5458317" y="2781299"/>
                  </a:lnTo>
                  <a:lnTo>
                    <a:pt x="5457649" y="2730499"/>
                  </a:lnTo>
                  <a:lnTo>
                    <a:pt x="5456945" y="2692399"/>
                  </a:lnTo>
                  <a:lnTo>
                    <a:pt x="5456205" y="2654299"/>
                  </a:lnTo>
                  <a:lnTo>
                    <a:pt x="5455428" y="2616199"/>
                  </a:lnTo>
                  <a:lnTo>
                    <a:pt x="5454613" y="2578099"/>
                  </a:lnTo>
                  <a:lnTo>
                    <a:pt x="5452870" y="2527299"/>
                  </a:lnTo>
                  <a:lnTo>
                    <a:pt x="5450971" y="2489199"/>
                  </a:lnTo>
                  <a:lnTo>
                    <a:pt x="5449962" y="2463799"/>
                  </a:lnTo>
                  <a:lnTo>
                    <a:pt x="5448913" y="2451099"/>
                  </a:lnTo>
                  <a:lnTo>
                    <a:pt x="5443461" y="2400299"/>
                  </a:lnTo>
                  <a:lnTo>
                    <a:pt x="5437087" y="2349499"/>
                  </a:lnTo>
                  <a:lnTo>
                    <a:pt x="5429797" y="2311399"/>
                  </a:lnTo>
                  <a:lnTo>
                    <a:pt x="5421596" y="2260599"/>
                  </a:lnTo>
                  <a:lnTo>
                    <a:pt x="5412489" y="2209799"/>
                  </a:lnTo>
                  <a:lnTo>
                    <a:pt x="5402481" y="2158999"/>
                  </a:lnTo>
                  <a:lnTo>
                    <a:pt x="5391579" y="2108199"/>
                  </a:lnTo>
                  <a:lnTo>
                    <a:pt x="5379787" y="2057399"/>
                  </a:lnTo>
                  <a:lnTo>
                    <a:pt x="5367112" y="2006599"/>
                  </a:lnTo>
                  <a:lnTo>
                    <a:pt x="5353557" y="1955799"/>
                  </a:lnTo>
                  <a:lnTo>
                    <a:pt x="5339130" y="1917699"/>
                  </a:lnTo>
                  <a:lnTo>
                    <a:pt x="5323834" y="1866899"/>
                  </a:lnTo>
                  <a:lnTo>
                    <a:pt x="5307677" y="1816099"/>
                  </a:lnTo>
                  <a:lnTo>
                    <a:pt x="5290662" y="1777999"/>
                  </a:lnTo>
                  <a:lnTo>
                    <a:pt x="5272795" y="1727199"/>
                  </a:lnTo>
                  <a:lnTo>
                    <a:pt x="5254083" y="1676399"/>
                  </a:lnTo>
                  <a:lnTo>
                    <a:pt x="5234529" y="1638299"/>
                  </a:lnTo>
                  <a:lnTo>
                    <a:pt x="5214140" y="1587499"/>
                  </a:lnTo>
                  <a:lnTo>
                    <a:pt x="5192921" y="1536699"/>
                  </a:lnTo>
                  <a:lnTo>
                    <a:pt x="5170878" y="1498599"/>
                  </a:lnTo>
                  <a:lnTo>
                    <a:pt x="5148015" y="1447799"/>
                  </a:lnTo>
                  <a:lnTo>
                    <a:pt x="5124338" y="1409699"/>
                  </a:lnTo>
                  <a:lnTo>
                    <a:pt x="5099853" y="1371599"/>
                  </a:lnTo>
                  <a:lnTo>
                    <a:pt x="5074565" y="1320799"/>
                  </a:lnTo>
                  <a:lnTo>
                    <a:pt x="5048480" y="1282699"/>
                  </a:lnTo>
                  <a:lnTo>
                    <a:pt x="5021602" y="1244599"/>
                  </a:lnTo>
                  <a:lnTo>
                    <a:pt x="4993938" y="1193799"/>
                  </a:lnTo>
                  <a:lnTo>
                    <a:pt x="4965492" y="1155699"/>
                  </a:lnTo>
                  <a:lnTo>
                    <a:pt x="4936270" y="1117599"/>
                  </a:lnTo>
                  <a:lnTo>
                    <a:pt x="4906278" y="1079499"/>
                  </a:lnTo>
                  <a:lnTo>
                    <a:pt x="4875520" y="1041399"/>
                  </a:lnTo>
                  <a:lnTo>
                    <a:pt x="4844003" y="1003299"/>
                  </a:lnTo>
                  <a:lnTo>
                    <a:pt x="4811731" y="965199"/>
                  </a:lnTo>
                  <a:lnTo>
                    <a:pt x="4778711" y="927099"/>
                  </a:lnTo>
                  <a:lnTo>
                    <a:pt x="4744947" y="888999"/>
                  </a:lnTo>
                  <a:lnTo>
                    <a:pt x="4710444" y="850899"/>
                  </a:lnTo>
                  <a:lnTo>
                    <a:pt x="4675209" y="812799"/>
                  </a:lnTo>
                  <a:lnTo>
                    <a:pt x="4639247" y="774699"/>
                  </a:lnTo>
                  <a:lnTo>
                    <a:pt x="4602563" y="736599"/>
                  </a:lnTo>
                  <a:lnTo>
                    <a:pt x="4565162" y="711199"/>
                  </a:lnTo>
                  <a:lnTo>
                    <a:pt x="4527346" y="673099"/>
                  </a:lnTo>
                  <a:lnTo>
                    <a:pt x="4489000" y="634999"/>
                  </a:lnTo>
                  <a:lnTo>
                    <a:pt x="4450134" y="609599"/>
                  </a:lnTo>
                  <a:lnTo>
                    <a:pt x="4410761" y="571499"/>
                  </a:lnTo>
                  <a:lnTo>
                    <a:pt x="4330534" y="520699"/>
                  </a:lnTo>
                  <a:lnTo>
                    <a:pt x="4289704" y="482599"/>
                  </a:lnTo>
                  <a:lnTo>
                    <a:pt x="4164474" y="406399"/>
                  </a:lnTo>
                  <a:lnTo>
                    <a:pt x="4035372" y="330199"/>
                  </a:lnTo>
                  <a:lnTo>
                    <a:pt x="3991530" y="304799"/>
                  </a:lnTo>
                  <a:lnTo>
                    <a:pt x="3947302" y="292099"/>
                  </a:lnTo>
                  <a:lnTo>
                    <a:pt x="3857733" y="241299"/>
                  </a:lnTo>
                  <a:lnTo>
                    <a:pt x="3812415" y="228599"/>
                  </a:lnTo>
                  <a:lnTo>
                    <a:pt x="3766755" y="203199"/>
                  </a:lnTo>
                  <a:lnTo>
                    <a:pt x="3720765" y="190499"/>
                  </a:lnTo>
                  <a:lnTo>
                    <a:pt x="3674456" y="165099"/>
                  </a:lnTo>
                  <a:lnTo>
                    <a:pt x="3486255" y="114299"/>
                  </a:lnTo>
                  <a:lnTo>
                    <a:pt x="3438518" y="88899"/>
                  </a:lnTo>
                  <a:lnTo>
                    <a:pt x="3390529" y="88899"/>
                  </a:lnTo>
                  <a:lnTo>
                    <a:pt x="3196275" y="38099"/>
                  </a:lnTo>
                  <a:lnTo>
                    <a:pt x="3297360" y="38099"/>
                  </a:lnTo>
                  <a:lnTo>
                    <a:pt x="3586298" y="114299"/>
                  </a:lnTo>
                  <a:lnTo>
                    <a:pt x="3633513" y="139699"/>
                  </a:lnTo>
                  <a:lnTo>
                    <a:pt x="3727035" y="165099"/>
                  </a:lnTo>
                  <a:lnTo>
                    <a:pt x="3773319" y="190499"/>
                  </a:lnTo>
                  <a:lnTo>
                    <a:pt x="3819271" y="203199"/>
                  </a:lnTo>
                  <a:lnTo>
                    <a:pt x="3910132" y="253999"/>
                  </a:lnTo>
                  <a:lnTo>
                    <a:pt x="3955019" y="266699"/>
                  </a:lnTo>
                  <a:lnTo>
                    <a:pt x="4043648" y="317499"/>
                  </a:lnTo>
                  <a:lnTo>
                    <a:pt x="4173566" y="393699"/>
                  </a:lnTo>
                  <a:lnTo>
                    <a:pt x="4299580" y="469899"/>
                  </a:lnTo>
                  <a:lnTo>
                    <a:pt x="4340666" y="507999"/>
                  </a:lnTo>
                  <a:lnTo>
                    <a:pt x="4421389" y="558799"/>
                  </a:lnTo>
                  <a:lnTo>
                    <a:pt x="4461006" y="596899"/>
                  </a:lnTo>
                  <a:lnTo>
                    <a:pt x="4500110" y="622299"/>
                  </a:lnTo>
                  <a:lnTo>
                    <a:pt x="4538690" y="660399"/>
                  </a:lnTo>
                  <a:lnTo>
                    <a:pt x="4576736" y="698499"/>
                  </a:lnTo>
                  <a:lnTo>
                    <a:pt x="4613471" y="723899"/>
                  </a:lnTo>
                  <a:lnTo>
                    <a:pt x="4649519" y="761999"/>
                  </a:lnTo>
                  <a:lnTo>
                    <a:pt x="4684875" y="800099"/>
                  </a:lnTo>
                  <a:lnTo>
                    <a:pt x="4719535" y="825499"/>
                  </a:lnTo>
                  <a:lnTo>
                    <a:pt x="4753493" y="863599"/>
                  </a:lnTo>
                  <a:lnTo>
                    <a:pt x="4786744" y="901699"/>
                  </a:lnTo>
                  <a:lnTo>
                    <a:pt x="4819284" y="939799"/>
                  </a:lnTo>
                  <a:lnTo>
                    <a:pt x="4851107" y="977899"/>
                  </a:lnTo>
                  <a:lnTo>
                    <a:pt x="4882209" y="1015999"/>
                  </a:lnTo>
                  <a:lnTo>
                    <a:pt x="4912583" y="1054099"/>
                  </a:lnTo>
                  <a:lnTo>
                    <a:pt x="4942226" y="1092199"/>
                  </a:lnTo>
                  <a:lnTo>
                    <a:pt x="4971132" y="1130299"/>
                  </a:lnTo>
                  <a:lnTo>
                    <a:pt x="4999296" y="1168399"/>
                  </a:lnTo>
                  <a:lnTo>
                    <a:pt x="5026713" y="1219199"/>
                  </a:lnTo>
                  <a:lnTo>
                    <a:pt x="5053378" y="1257299"/>
                  </a:lnTo>
                  <a:lnTo>
                    <a:pt x="5079286" y="1295399"/>
                  </a:lnTo>
                  <a:lnTo>
                    <a:pt x="5104432" y="1346199"/>
                  </a:lnTo>
                  <a:lnTo>
                    <a:pt x="5128811" y="1384299"/>
                  </a:lnTo>
                  <a:lnTo>
                    <a:pt x="5152418" y="1422399"/>
                  </a:lnTo>
                  <a:lnTo>
                    <a:pt x="5175247" y="1473199"/>
                  </a:lnTo>
                  <a:lnTo>
                    <a:pt x="5197295" y="1511299"/>
                  </a:lnTo>
                  <a:lnTo>
                    <a:pt x="5218555" y="1562099"/>
                  </a:lnTo>
                  <a:lnTo>
                    <a:pt x="5239022" y="1600199"/>
                  </a:lnTo>
                  <a:lnTo>
                    <a:pt x="5258693" y="1650999"/>
                  </a:lnTo>
                  <a:lnTo>
                    <a:pt x="5277561" y="1689099"/>
                  </a:lnTo>
                  <a:lnTo>
                    <a:pt x="5295622" y="1739899"/>
                  </a:lnTo>
                  <a:lnTo>
                    <a:pt x="5312870" y="1777999"/>
                  </a:lnTo>
                  <a:lnTo>
                    <a:pt x="5329301" y="1828799"/>
                  </a:lnTo>
                  <a:lnTo>
                    <a:pt x="5344909" y="1879599"/>
                  </a:lnTo>
                  <a:lnTo>
                    <a:pt x="5359689" y="1917699"/>
                  </a:lnTo>
                  <a:lnTo>
                    <a:pt x="5373637" y="1968499"/>
                  </a:lnTo>
                  <a:lnTo>
                    <a:pt x="5386748" y="2019299"/>
                  </a:lnTo>
                  <a:lnTo>
                    <a:pt x="5399016" y="2070099"/>
                  </a:lnTo>
                  <a:lnTo>
                    <a:pt x="5410436" y="2108199"/>
                  </a:lnTo>
                  <a:lnTo>
                    <a:pt x="5421003" y="2158999"/>
                  </a:lnTo>
                  <a:lnTo>
                    <a:pt x="5430712" y="2209799"/>
                  </a:lnTo>
                  <a:lnTo>
                    <a:pt x="5439559" y="2260599"/>
                  </a:lnTo>
                  <a:lnTo>
                    <a:pt x="5447538" y="2311399"/>
                  </a:lnTo>
                  <a:lnTo>
                    <a:pt x="5454643" y="2349499"/>
                  </a:lnTo>
                  <a:lnTo>
                    <a:pt x="5460871" y="2400299"/>
                  </a:lnTo>
                  <a:lnTo>
                    <a:pt x="5466216" y="2451099"/>
                  </a:lnTo>
                  <a:lnTo>
                    <a:pt x="5467265" y="2463799"/>
                  </a:lnTo>
                  <a:lnTo>
                    <a:pt x="5468274" y="2489199"/>
                  </a:lnTo>
                  <a:lnTo>
                    <a:pt x="5469244" y="2501899"/>
                  </a:lnTo>
                  <a:lnTo>
                    <a:pt x="5471066" y="2552699"/>
                  </a:lnTo>
                  <a:lnTo>
                    <a:pt x="5472735" y="2616199"/>
                  </a:lnTo>
                  <a:lnTo>
                    <a:pt x="5473513" y="2654299"/>
                  </a:lnTo>
                  <a:lnTo>
                    <a:pt x="5474255" y="2692399"/>
                  </a:lnTo>
                  <a:lnTo>
                    <a:pt x="5474960" y="2730499"/>
                  </a:lnTo>
                  <a:lnTo>
                    <a:pt x="5475629" y="2768599"/>
                  </a:lnTo>
                  <a:lnTo>
                    <a:pt x="5476263" y="2819399"/>
                  </a:lnTo>
                  <a:lnTo>
                    <a:pt x="5476862" y="2870199"/>
                  </a:lnTo>
                  <a:lnTo>
                    <a:pt x="5477427" y="2920999"/>
                  </a:lnTo>
                  <a:lnTo>
                    <a:pt x="5477957" y="2971799"/>
                  </a:lnTo>
                  <a:lnTo>
                    <a:pt x="5478454" y="3022599"/>
                  </a:lnTo>
                  <a:lnTo>
                    <a:pt x="5478917" y="3086099"/>
                  </a:lnTo>
                  <a:lnTo>
                    <a:pt x="5479348" y="3136899"/>
                  </a:lnTo>
                  <a:lnTo>
                    <a:pt x="5479747" y="3200399"/>
                  </a:lnTo>
                  <a:lnTo>
                    <a:pt x="5480114" y="3263899"/>
                  </a:lnTo>
                  <a:lnTo>
                    <a:pt x="5480450" y="3327399"/>
                  </a:lnTo>
                  <a:lnTo>
                    <a:pt x="5480755" y="3390899"/>
                  </a:lnTo>
                  <a:lnTo>
                    <a:pt x="5481030" y="3454399"/>
                  </a:lnTo>
                  <a:lnTo>
                    <a:pt x="5481275" y="3517899"/>
                  </a:lnTo>
                  <a:lnTo>
                    <a:pt x="5481676" y="3657599"/>
                  </a:lnTo>
                  <a:lnTo>
                    <a:pt x="5481834" y="3721099"/>
                  </a:lnTo>
                  <a:lnTo>
                    <a:pt x="5481823" y="4495799"/>
                  </a:lnTo>
                  <a:lnTo>
                    <a:pt x="5481504" y="4622799"/>
                  </a:lnTo>
                  <a:lnTo>
                    <a:pt x="5481097" y="4749799"/>
                  </a:lnTo>
                  <a:lnTo>
                    <a:pt x="5480606" y="4876799"/>
                  </a:lnTo>
                  <a:lnTo>
                    <a:pt x="5480035" y="5003799"/>
                  </a:lnTo>
                  <a:lnTo>
                    <a:pt x="5479720" y="5054599"/>
                  </a:lnTo>
                  <a:lnTo>
                    <a:pt x="5479453" y="5105399"/>
                  </a:lnTo>
                  <a:lnTo>
                    <a:pt x="5479386" y="5118099"/>
                  </a:lnTo>
                  <a:lnTo>
                    <a:pt x="5478664" y="5219699"/>
                  </a:lnTo>
                  <a:lnTo>
                    <a:pt x="5478276" y="5270499"/>
                  </a:lnTo>
                  <a:lnTo>
                    <a:pt x="5477872" y="5308599"/>
                  </a:lnTo>
                  <a:lnTo>
                    <a:pt x="5477451" y="5359399"/>
                  </a:lnTo>
                  <a:lnTo>
                    <a:pt x="5476562" y="5435599"/>
                  </a:lnTo>
                  <a:lnTo>
                    <a:pt x="5475612" y="5511799"/>
                  </a:lnTo>
                  <a:lnTo>
                    <a:pt x="5474606" y="5562599"/>
                  </a:lnTo>
                  <a:lnTo>
                    <a:pt x="5473547" y="5613399"/>
                  </a:lnTo>
                  <a:lnTo>
                    <a:pt x="5470543" y="5651499"/>
                  </a:lnTo>
                  <a:lnTo>
                    <a:pt x="5466321" y="5702299"/>
                  </a:lnTo>
                  <a:lnTo>
                    <a:pt x="5461207" y="5753099"/>
                  </a:lnTo>
                  <a:lnTo>
                    <a:pt x="5455206" y="5803899"/>
                  </a:lnTo>
                  <a:lnTo>
                    <a:pt x="5448324" y="5854699"/>
                  </a:lnTo>
                  <a:lnTo>
                    <a:pt x="5440563" y="5905499"/>
                  </a:lnTo>
                  <a:lnTo>
                    <a:pt x="5431930" y="5956299"/>
                  </a:lnTo>
                  <a:lnTo>
                    <a:pt x="5422430" y="6007099"/>
                  </a:lnTo>
                  <a:lnTo>
                    <a:pt x="5412065" y="6057899"/>
                  </a:lnTo>
                  <a:lnTo>
                    <a:pt x="5400843" y="6095999"/>
                  </a:lnTo>
                  <a:lnTo>
                    <a:pt x="5388766" y="6146799"/>
                  </a:lnTo>
                  <a:lnTo>
                    <a:pt x="5375841" y="6197599"/>
                  </a:lnTo>
                  <a:lnTo>
                    <a:pt x="5362071" y="6248399"/>
                  </a:lnTo>
                  <a:lnTo>
                    <a:pt x="5347461" y="6286499"/>
                  </a:lnTo>
                  <a:lnTo>
                    <a:pt x="5332017" y="6337299"/>
                  </a:lnTo>
                  <a:lnTo>
                    <a:pt x="5315742" y="6388099"/>
                  </a:lnTo>
                  <a:lnTo>
                    <a:pt x="5298642" y="6426199"/>
                  </a:lnTo>
                  <a:lnTo>
                    <a:pt x="5280721" y="6476999"/>
                  </a:lnTo>
                  <a:lnTo>
                    <a:pt x="5261984" y="6515099"/>
                  </a:lnTo>
                  <a:lnTo>
                    <a:pt x="5242436" y="6565899"/>
                  </a:lnTo>
                  <a:lnTo>
                    <a:pt x="5222081" y="6603999"/>
                  </a:lnTo>
                  <a:lnTo>
                    <a:pt x="5200924" y="6654799"/>
                  </a:lnTo>
                  <a:lnTo>
                    <a:pt x="5178970" y="6692899"/>
                  </a:lnTo>
                  <a:lnTo>
                    <a:pt x="5156224" y="6743699"/>
                  </a:lnTo>
                  <a:lnTo>
                    <a:pt x="5132690" y="6781799"/>
                  </a:lnTo>
                  <a:lnTo>
                    <a:pt x="5108374" y="6832599"/>
                  </a:lnTo>
                  <a:lnTo>
                    <a:pt x="5083279" y="6870699"/>
                  </a:lnTo>
                  <a:lnTo>
                    <a:pt x="5057410" y="6908799"/>
                  </a:lnTo>
                  <a:lnTo>
                    <a:pt x="5030773" y="6946899"/>
                  </a:lnTo>
                  <a:lnTo>
                    <a:pt x="5003371" y="6997699"/>
                  </a:lnTo>
                  <a:lnTo>
                    <a:pt x="4975211" y="7035799"/>
                  </a:lnTo>
                  <a:lnTo>
                    <a:pt x="4946295" y="7073899"/>
                  </a:lnTo>
                  <a:lnTo>
                    <a:pt x="4916630" y="7111999"/>
                  </a:lnTo>
                  <a:lnTo>
                    <a:pt x="4886220" y="7150099"/>
                  </a:lnTo>
                  <a:lnTo>
                    <a:pt x="4855069" y="7188199"/>
                  </a:lnTo>
                  <a:lnTo>
                    <a:pt x="4823183" y="7226299"/>
                  </a:lnTo>
                  <a:lnTo>
                    <a:pt x="4790565" y="7264399"/>
                  </a:lnTo>
                  <a:lnTo>
                    <a:pt x="4757222" y="7302499"/>
                  </a:lnTo>
                  <a:lnTo>
                    <a:pt x="4723157" y="7340599"/>
                  </a:lnTo>
                  <a:lnTo>
                    <a:pt x="4688375" y="7378699"/>
                  </a:lnTo>
                  <a:lnTo>
                    <a:pt x="4652881" y="7404099"/>
                  </a:lnTo>
                  <a:lnTo>
                    <a:pt x="4616679" y="7442199"/>
                  </a:lnTo>
                  <a:lnTo>
                    <a:pt x="4579775" y="7480299"/>
                  </a:lnTo>
                  <a:lnTo>
                    <a:pt x="4542384" y="7505699"/>
                  </a:lnTo>
                  <a:lnTo>
                    <a:pt x="4504487" y="7543799"/>
                  </a:lnTo>
                  <a:lnTo>
                    <a:pt x="4466097" y="7569199"/>
                  </a:lnTo>
                  <a:lnTo>
                    <a:pt x="4427224" y="7607299"/>
                  </a:lnTo>
                  <a:lnTo>
                    <a:pt x="4348068" y="7658099"/>
                  </a:lnTo>
                  <a:lnTo>
                    <a:pt x="4307806" y="7696199"/>
                  </a:lnTo>
                  <a:lnTo>
                    <a:pt x="4225968" y="7746999"/>
                  </a:lnTo>
                  <a:lnTo>
                    <a:pt x="4100082" y="7823199"/>
                  </a:lnTo>
                  <a:lnTo>
                    <a:pt x="3970691" y="7899399"/>
                  </a:lnTo>
                  <a:lnTo>
                    <a:pt x="3926831" y="7912099"/>
                  </a:lnTo>
                  <a:lnTo>
                    <a:pt x="3882623" y="7937499"/>
                  </a:lnTo>
                  <a:lnTo>
                    <a:pt x="3838078" y="7950199"/>
                  </a:lnTo>
                  <a:lnTo>
                    <a:pt x="3793206" y="7975599"/>
                  </a:lnTo>
                  <a:lnTo>
                    <a:pt x="3748019" y="7988299"/>
                  </a:lnTo>
                  <a:lnTo>
                    <a:pt x="3702525" y="8013699"/>
                  </a:lnTo>
                  <a:lnTo>
                    <a:pt x="3610664" y="8039099"/>
                  </a:lnTo>
                  <a:lnTo>
                    <a:pt x="3564316" y="8064499"/>
                  </a:lnTo>
                  <a:lnTo>
                    <a:pt x="3376392" y="8115299"/>
                  </a:lnTo>
                  <a:close/>
                </a:path>
                <a:path w="5481955" h="8178800">
                  <a:moveTo>
                    <a:pt x="2437377" y="8153399"/>
                  </a:moveTo>
                  <a:lnTo>
                    <a:pt x="2297092" y="8153399"/>
                  </a:lnTo>
                  <a:lnTo>
                    <a:pt x="2153167" y="8115299"/>
                  </a:lnTo>
                  <a:lnTo>
                    <a:pt x="2240235" y="8115299"/>
                  </a:lnTo>
                  <a:lnTo>
                    <a:pt x="2338448" y="8140699"/>
                  </a:lnTo>
                  <a:lnTo>
                    <a:pt x="2387828" y="8140699"/>
                  </a:lnTo>
                  <a:lnTo>
                    <a:pt x="2437377" y="8153399"/>
                  </a:lnTo>
                  <a:close/>
                </a:path>
                <a:path w="5481955" h="8178800">
                  <a:moveTo>
                    <a:pt x="3184916" y="8153399"/>
                  </a:moveTo>
                  <a:lnTo>
                    <a:pt x="3044874" y="8153399"/>
                  </a:lnTo>
                  <a:lnTo>
                    <a:pt x="3094420" y="8140699"/>
                  </a:lnTo>
                  <a:lnTo>
                    <a:pt x="3143798" y="8140699"/>
                  </a:lnTo>
                  <a:lnTo>
                    <a:pt x="3242004" y="8115299"/>
                  </a:lnTo>
                  <a:lnTo>
                    <a:pt x="3328829" y="8115299"/>
                  </a:lnTo>
                  <a:lnTo>
                    <a:pt x="3184916" y="8153399"/>
                  </a:lnTo>
                  <a:close/>
                </a:path>
                <a:path w="5481955" h="8178800">
                  <a:moveTo>
                    <a:pt x="2536932" y="8166099"/>
                  </a:moveTo>
                  <a:lnTo>
                    <a:pt x="2393958" y="8166099"/>
                  </a:lnTo>
                  <a:lnTo>
                    <a:pt x="2345440" y="8153399"/>
                  </a:lnTo>
                  <a:lnTo>
                    <a:pt x="2487082" y="8153399"/>
                  </a:lnTo>
                  <a:lnTo>
                    <a:pt x="2536932" y="8166099"/>
                  </a:lnTo>
                  <a:close/>
                </a:path>
                <a:path w="5481955" h="8178800">
                  <a:moveTo>
                    <a:pt x="3088055" y="8166099"/>
                  </a:moveTo>
                  <a:lnTo>
                    <a:pt x="2945322" y="8166099"/>
                  </a:lnTo>
                  <a:lnTo>
                    <a:pt x="2995171" y="8153399"/>
                  </a:lnTo>
                  <a:lnTo>
                    <a:pt x="3136570" y="8153399"/>
                  </a:lnTo>
                  <a:lnTo>
                    <a:pt x="3088055" y="8166099"/>
                  </a:lnTo>
                  <a:close/>
                </a:path>
                <a:path w="5481955" h="8178800">
                  <a:moveTo>
                    <a:pt x="2990558" y="8178799"/>
                  </a:moveTo>
                  <a:lnTo>
                    <a:pt x="2491461" y="8178799"/>
                  </a:lnTo>
                  <a:lnTo>
                    <a:pt x="2442635" y="8166099"/>
                  </a:lnTo>
                  <a:lnTo>
                    <a:pt x="3039381" y="8166099"/>
                  </a:lnTo>
                  <a:lnTo>
                    <a:pt x="2990558" y="8178799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1371" y="971967"/>
              <a:ext cx="5207663" cy="7906628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9131300" y="5340146"/>
            <a:ext cx="7679690" cy="299910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450" spc="254" b="1">
                <a:solidFill>
                  <a:srgbClr val="181818"/>
                </a:solidFill>
                <a:latin typeface="Trebuchet MS"/>
                <a:cs typeface="Trebuchet MS"/>
              </a:rPr>
              <a:t>Contact</a:t>
            </a:r>
            <a:r>
              <a:rPr dirty="0" sz="4450" spc="1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4450" spc="195" b="1">
                <a:solidFill>
                  <a:srgbClr val="181818"/>
                </a:solidFill>
                <a:latin typeface="Trebuchet MS"/>
                <a:cs typeface="Trebuchet MS"/>
              </a:rPr>
              <a:t>Details</a:t>
            </a:r>
            <a:endParaRPr sz="4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75"/>
              </a:spcBef>
              <a:tabLst>
                <a:tab pos="1882139" algn="l"/>
              </a:tabLst>
            </a:pPr>
            <a:r>
              <a:rPr dirty="0" sz="2500" spc="140" b="1">
                <a:solidFill>
                  <a:srgbClr val="181818"/>
                </a:solidFill>
                <a:latin typeface="Trebuchet MS"/>
                <a:cs typeface="Trebuchet MS"/>
              </a:rPr>
              <a:t>Phone</a:t>
            </a:r>
            <a:r>
              <a:rPr dirty="0" sz="250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500" spc="-50" b="1">
                <a:solidFill>
                  <a:srgbClr val="181818"/>
                </a:solidFill>
                <a:latin typeface="Trebuchet MS"/>
                <a:cs typeface="Trebuchet MS"/>
              </a:rPr>
              <a:t>:</a:t>
            </a:r>
            <a:r>
              <a:rPr dirty="0" sz="2500" b="1">
                <a:solidFill>
                  <a:srgbClr val="181818"/>
                </a:solidFill>
                <a:latin typeface="Trebuchet MS"/>
                <a:cs typeface="Trebuchet MS"/>
              </a:rPr>
              <a:t>	</a:t>
            </a:r>
            <a:r>
              <a:rPr dirty="0" sz="2500" spc="-225" i="1">
                <a:solidFill>
                  <a:srgbClr val="181818"/>
                </a:solidFill>
                <a:latin typeface="Lucida Sans"/>
                <a:cs typeface="Lucida Sans"/>
              </a:rPr>
              <a:t>+123</a:t>
            </a:r>
            <a:r>
              <a:rPr dirty="0" sz="2500" spc="-2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i="1">
                <a:solidFill>
                  <a:srgbClr val="181818"/>
                </a:solidFill>
                <a:latin typeface="Lucida Sans"/>
                <a:cs typeface="Lucida Sans"/>
              </a:rPr>
              <a:t>456</a:t>
            </a:r>
            <a:r>
              <a:rPr dirty="0" sz="2500" spc="-20" i="1">
                <a:solidFill>
                  <a:srgbClr val="181818"/>
                </a:solidFill>
                <a:latin typeface="Lucida Sans"/>
                <a:cs typeface="Lucida Sans"/>
              </a:rPr>
              <a:t> 7890</a:t>
            </a:r>
            <a:endParaRPr sz="25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25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tabLst>
                <a:tab pos="1882139" algn="l"/>
              </a:tabLst>
            </a:pPr>
            <a:r>
              <a:rPr dirty="0" sz="2500" spc="185" b="1">
                <a:solidFill>
                  <a:srgbClr val="181818"/>
                </a:solidFill>
                <a:latin typeface="Trebuchet MS"/>
                <a:cs typeface="Trebuchet MS"/>
              </a:rPr>
              <a:t>Address</a:t>
            </a:r>
            <a:r>
              <a:rPr dirty="0" sz="2500" spc="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500" spc="-50" b="1">
                <a:solidFill>
                  <a:srgbClr val="181818"/>
                </a:solidFill>
                <a:latin typeface="Trebuchet MS"/>
                <a:cs typeface="Trebuchet MS"/>
              </a:rPr>
              <a:t>:</a:t>
            </a:r>
            <a:r>
              <a:rPr dirty="0" sz="2500" b="1">
                <a:solidFill>
                  <a:srgbClr val="181818"/>
                </a:solidFill>
                <a:latin typeface="Trebuchet MS"/>
                <a:cs typeface="Trebuchet MS"/>
              </a:rPr>
              <a:t>	</a:t>
            </a:r>
            <a:r>
              <a:rPr dirty="0" sz="2500" spc="-285" i="1">
                <a:solidFill>
                  <a:srgbClr val="181818"/>
                </a:solidFill>
                <a:latin typeface="Lucida Sans"/>
                <a:cs typeface="Lucida Sans"/>
              </a:rPr>
              <a:t>123</a:t>
            </a:r>
            <a:r>
              <a:rPr dirty="0" sz="2500" spc="-4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spc="55" i="1">
                <a:solidFill>
                  <a:srgbClr val="181818"/>
                </a:solidFill>
                <a:latin typeface="Lucida Sans"/>
                <a:cs typeface="Lucida Sans"/>
              </a:rPr>
              <a:t>Anywhere</a:t>
            </a:r>
            <a:r>
              <a:rPr dirty="0" sz="2500" spc="-8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i="1">
                <a:solidFill>
                  <a:srgbClr val="181818"/>
                </a:solidFill>
                <a:latin typeface="Lucida Sans"/>
                <a:cs typeface="Lucida Sans"/>
              </a:rPr>
              <a:t>St.,</a:t>
            </a:r>
            <a:r>
              <a:rPr dirty="0" sz="2500" spc="-5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spc="70" i="1">
                <a:solidFill>
                  <a:srgbClr val="181818"/>
                </a:solidFill>
                <a:latin typeface="Lucida Sans"/>
                <a:cs typeface="Lucida Sans"/>
              </a:rPr>
              <a:t>Any</a:t>
            </a:r>
            <a:r>
              <a:rPr dirty="0" sz="2500" spc="-6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i="1">
                <a:solidFill>
                  <a:srgbClr val="181818"/>
                </a:solidFill>
                <a:latin typeface="Lucida Sans"/>
                <a:cs typeface="Lucida Sans"/>
              </a:rPr>
              <a:t>City,</a:t>
            </a:r>
            <a:r>
              <a:rPr dirty="0" sz="2500" spc="-55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spc="90" i="1">
                <a:solidFill>
                  <a:srgbClr val="181818"/>
                </a:solidFill>
                <a:latin typeface="Lucida Sans"/>
                <a:cs typeface="Lucida Sans"/>
              </a:rPr>
              <a:t>ST</a:t>
            </a:r>
            <a:r>
              <a:rPr dirty="0" sz="2500" spc="-60" i="1">
                <a:solidFill>
                  <a:srgbClr val="181818"/>
                </a:solidFill>
                <a:latin typeface="Lucida Sans"/>
                <a:cs typeface="Lucida Sans"/>
              </a:rPr>
              <a:t> </a:t>
            </a:r>
            <a:r>
              <a:rPr dirty="0" sz="2500" spc="-90" i="1">
                <a:solidFill>
                  <a:srgbClr val="181818"/>
                </a:solidFill>
                <a:latin typeface="Lucida Sans"/>
                <a:cs typeface="Lucida Sans"/>
              </a:rPr>
              <a:t>12345</a:t>
            </a:r>
            <a:endParaRPr sz="25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25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882139" algn="l"/>
              </a:tabLst>
            </a:pPr>
            <a:r>
              <a:rPr dirty="0" sz="2500" spc="125" b="1">
                <a:solidFill>
                  <a:srgbClr val="181818"/>
                </a:solidFill>
                <a:latin typeface="Trebuchet MS"/>
                <a:cs typeface="Trebuchet MS"/>
              </a:rPr>
              <a:t>Email</a:t>
            </a:r>
            <a:r>
              <a:rPr dirty="0" sz="2500" spc="1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2500" spc="-50" b="1">
                <a:solidFill>
                  <a:srgbClr val="181818"/>
                </a:solidFill>
                <a:latin typeface="Trebuchet MS"/>
                <a:cs typeface="Trebuchet MS"/>
              </a:rPr>
              <a:t>:</a:t>
            </a:r>
            <a:r>
              <a:rPr dirty="0" sz="2500" b="1">
                <a:solidFill>
                  <a:srgbClr val="181818"/>
                </a:solidFill>
                <a:latin typeface="Trebuchet MS"/>
                <a:cs typeface="Trebuchet MS"/>
              </a:rPr>
              <a:t>	</a:t>
            </a:r>
            <a:r>
              <a:rPr dirty="0" sz="2500" spc="-10" i="1">
                <a:solidFill>
                  <a:srgbClr val="181818"/>
                </a:solidFill>
                <a:latin typeface="Lucida Sans"/>
                <a:cs typeface="Lucida Sans"/>
                <a:hlinkClick r:id="rId3"/>
              </a:rPr>
              <a:t>www.reallygreatsite.com</a:t>
            </a:r>
            <a:endParaRPr sz="2500">
              <a:latin typeface="Lucida Sans"/>
              <a:cs typeface="Lucida Sans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9132051" y="2183004"/>
            <a:ext cx="4333240" cy="3011170"/>
          </a:xfrm>
          <a:prstGeom prst="rect"/>
        </p:spPr>
        <p:txBody>
          <a:bodyPr wrap="square" lIns="0" tIns="426084" rIns="0" bIns="0" rtlCol="0" vert="horz">
            <a:spAutoFit/>
          </a:bodyPr>
          <a:lstStyle/>
          <a:p>
            <a:pPr marL="12700" marR="5080">
              <a:lnSpc>
                <a:spcPct val="75700"/>
              </a:lnSpc>
              <a:spcBef>
                <a:spcPts val="3354"/>
              </a:spcBef>
            </a:pPr>
            <a:r>
              <a:rPr dirty="0" sz="11150" spc="175" i="1">
                <a:latin typeface="Trebuchet MS"/>
                <a:cs typeface="Trebuchet MS"/>
              </a:rPr>
              <a:t>Thank</a:t>
            </a:r>
            <a:r>
              <a:rPr dirty="0" sz="11150" spc="175" i="1">
                <a:latin typeface="Trebuchet MS"/>
                <a:cs typeface="Trebuchet MS"/>
              </a:rPr>
              <a:t> </a:t>
            </a:r>
            <a:r>
              <a:rPr dirty="0" sz="11150" spc="600" i="1">
                <a:latin typeface="Trebuchet MS"/>
                <a:cs typeface="Trebuchet MS"/>
              </a:rPr>
              <a:t>you</a:t>
            </a:r>
            <a:endParaRPr sz="1115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17200777" y="30458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95" y="0"/>
                </a:moveTo>
                <a:lnTo>
                  <a:pt x="0" y="231"/>
                </a:lnTo>
              </a:path>
            </a:pathLst>
          </a:custGeom>
          <a:ln w="123824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6786414" y="4569636"/>
            <a:ext cx="1501775" cy="4349750"/>
          </a:xfrm>
          <a:custGeom>
            <a:avLst/>
            <a:gdLst/>
            <a:ahLst/>
            <a:cxnLst/>
            <a:rect l="l" t="t" r="r" b="b"/>
            <a:pathLst>
              <a:path w="1501775" h="4349750">
                <a:moveTo>
                  <a:pt x="29593" y="0"/>
                </a:moveTo>
                <a:lnTo>
                  <a:pt x="29550" y="431"/>
                </a:lnTo>
              </a:path>
              <a:path w="1501775" h="4349750">
                <a:moveTo>
                  <a:pt x="3296" y="380852"/>
                </a:moveTo>
                <a:lnTo>
                  <a:pt x="1911" y="428948"/>
                </a:lnTo>
                <a:lnTo>
                  <a:pt x="900" y="477145"/>
                </a:lnTo>
                <a:lnTo>
                  <a:pt x="261" y="525443"/>
                </a:lnTo>
                <a:lnTo>
                  <a:pt x="0" y="573840"/>
                </a:lnTo>
                <a:lnTo>
                  <a:pt x="34" y="584629"/>
                </a:lnTo>
                <a:lnTo>
                  <a:pt x="151" y="622237"/>
                </a:lnTo>
                <a:lnTo>
                  <a:pt x="157" y="622729"/>
                </a:lnTo>
                <a:lnTo>
                  <a:pt x="741" y="670537"/>
                </a:lnTo>
                <a:lnTo>
                  <a:pt x="807" y="673529"/>
                </a:lnTo>
                <a:lnTo>
                  <a:pt x="1705" y="718736"/>
                </a:lnTo>
                <a:lnTo>
                  <a:pt x="1887" y="724327"/>
                </a:lnTo>
                <a:lnTo>
                  <a:pt x="3268" y="766829"/>
                </a:lnTo>
                <a:lnTo>
                  <a:pt x="5131" y="814819"/>
                </a:lnTo>
                <a:lnTo>
                  <a:pt x="7324" y="862709"/>
                </a:lnTo>
                <a:lnTo>
                  <a:pt x="10083" y="910481"/>
                </a:lnTo>
                <a:lnTo>
                  <a:pt x="13168" y="958148"/>
                </a:lnTo>
                <a:lnTo>
                  <a:pt x="16658" y="1005704"/>
                </a:lnTo>
                <a:lnTo>
                  <a:pt x="20550" y="1053147"/>
                </a:lnTo>
                <a:lnTo>
                  <a:pt x="20675" y="1054518"/>
                </a:lnTo>
                <a:lnTo>
                  <a:pt x="24843" y="1100475"/>
                </a:lnTo>
                <a:lnTo>
                  <a:pt x="29536" y="1147687"/>
                </a:lnTo>
                <a:lnTo>
                  <a:pt x="34625" y="1194781"/>
                </a:lnTo>
                <a:lnTo>
                  <a:pt x="40110" y="1241756"/>
                </a:lnTo>
                <a:lnTo>
                  <a:pt x="45989" y="1288609"/>
                </a:lnTo>
                <a:lnTo>
                  <a:pt x="52261" y="1335338"/>
                </a:lnTo>
                <a:lnTo>
                  <a:pt x="58923" y="1381943"/>
                </a:lnTo>
                <a:lnTo>
                  <a:pt x="65973" y="1428422"/>
                </a:lnTo>
                <a:lnTo>
                  <a:pt x="73411" y="1474772"/>
                </a:lnTo>
                <a:lnTo>
                  <a:pt x="81235" y="1520992"/>
                </a:lnTo>
                <a:lnTo>
                  <a:pt x="89442" y="1567081"/>
                </a:lnTo>
                <a:lnTo>
                  <a:pt x="97968" y="1613050"/>
                </a:lnTo>
                <a:lnTo>
                  <a:pt x="98023" y="1613331"/>
                </a:lnTo>
                <a:lnTo>
                  <a:pt x="107000" y="1658856"/>
                </a:lnTo>
                <a:lnTo>
                  <a:pt x="116348" y="1704539"/>
                </a:lnTo>
                <a:lnTo>
                  <a:pt x="126073" y="1750084"/>
                </a:lnTo>
                <a:lnTo>
                  <a:pt x="136174" y="1795489"/>
                </a:lnTo>
                <a:lnTo>
                  <a:pt x="146648" y="1840752"/>
                </a:lnTo>
                <a:lnTo>
                  <a:pt x="157493" y="1885871"/>
                </a:lnTo>
                <a:lnTo>
                  <a:pt x="168709" y="1930845"/>
                </a:lnTo>
                <a:lnTo>
                  <a:pt x="180293" y="1975672"/>
                </a:lnTo>
                <a:lnTo>
                  <a:pt x="192244" y="2020351"/>
                </a:lnTo>
                <a:lnTo>
                  <a:pt x="204560" y="2064879"/>
                </a:lnTo>
                <a:lnTo>
                  <a:pt x="217239" y="2109255"/>
                </a:lnTo>
                <a:lnTo>
                  <a:pt x="230280" y="2153477"/>
                </a:lnTo>
                <a:lnTo>
                  <a:pt x="243680" y="2197543"/>
                </a:lnTo>
                <a:lnTo>
                  <a:pt x="257439" y="2241453"/>
                </a:lnTo>
                <a:lnTo>
                  <a:pt x="271555" y="2285203"/>
                </a:lnTo>
                <a:lnTo>
                  <a:pt x="286025" y="2328793"/>
                </a:lnTo>
                <a:lnTo>
                  <a:pt x="300848" y="2372221"/>
                </a:lnTo>
                <a:lnTo>
                  <a:pt x="316022" y="2415484"/>
                </a:lnTo>
                <a:lnTo>
                  <a:pt x="331547" y="2458582"/>
                </a:lnTo>
                <a:lnTo>
                  <a:pt x="347419" y="2501512"/>
                </a:lnTo>
                <a:lnTo>
                  <a:pt x="363638" y="2544274"/>
                </a:lnTo>
                <a:lnTo>
                  <a:pt x="380201" y="2586864"/>
                </a:lnTo>
                <a:lnTo>
                  <a:pt x="397089" y="2629290"/>
                </a:lnTo>
                <a:lnTo>
                  <a:pt x="414354" y="2671526"/>
                </a:lnTo>
                <a:lnTo>
                  <a:pt x="431940" y="2713594"/>
                </a:lnTo>
                <a:lnTo>
                  <a:pt x="449865" y="2755484"/>
                </a:lnTo>
                <a:lnTo>
                  <a:pt x="468125" y="2797195"/>
                </a:lnTo>
                <a:lnTo>
                  <a:pt x="486720" y="2838724"/>
                </a:lnTo>
                <a:lnTo>
                  <a:pt x="505647" y="2880071"/>
                </a:lnTo>
                <a:lnTo>
                  <a:pt x="524827" y="2921274"/>
                </a:lnTo>
                <a:lnTo>
                  <a:pt x="524902" y="2921431"/>
                </a:lnTo>
                <a:lnTo>
                  <a:pt x="544493" y="2962210"/>
                </a:lnTo>
                <a:lnTo>
                  <a:pt x="564408" y="3002999"/>
                </a:lnTo>
                <a:lnTo>
                  <a:pt x="584649" y="3043598"/>
                </a:lnTo>
                <a:lnTo>
                  <a:pt x="605214" y="3084005"/>
                </a:lnTo>
                <a:lnTo>
                  <a:pt x="626101" y="3124220"/>
                </a:lnTo>
                <a:lnTo>
                  <a:pt x="647309" y="3164240"/>
                </a:lnTo>
                <a:lnTo>
                  <a:pt x="668836" y="3204064"/>
                </a:lnTo>
                <a:lnTo>
                  <a:pt x="690681" y="3243689"/>
                </a:lnTo>
                <a:lnTo>
                  <a:pt x="712841" y="3283115"/>
                </a:lnTo>
                <a:lnTo>
                  <a:pt x="735315" y="3322339"/>
                </a:lnTo>
                <a:lnTo>
                  <a:pt x="758101" y="3361361"/>
                </a:lnTo>
                <a:lnTo>
                  <a:pt x="781198" y="3400177"/>
                </a:lnTo>
                <a:lnTo>
                  <a:pt x="804604" y="3438786"/>
                </a:lnTo>
                <a:lnTo>
                  <a:pt x="828316" y="3477188"/>
                </a:lnTo>
                <a:lnTo>
                  <a:pt x="852334" y="3515379"/>
                </a:lnTo>
                <a:lnTo>
                  <a:pt x="876656" y="3553359"/>
                </a:lnTo>
                <a:lnTo>
                  <a:pt x="901279" y="3591125"/>
                </a:lnTo>
                <a:lnTo>
                  <a:pt x="926203" y="3628676"/>
                </a:lnTo>
                <a:lnTo>
                  <a:pt x="951426" y="3666010"/>
                </a:lnTo>
                <a:lnTo>
                  <a:pt x="976945" y="3703126"/>
                </a:lnTo>
                <a:lnTo>
                  <a:pt x="1002760" y="3740022"/>
                </a:lnTo>
                <a:lnTo>
                  <a:pt x="1028868" y="3776695"/>
                </a:lnTo>
                <a:lnTo>
                  <a:pt x="1055268" y="3813145"/>
                </a:lnTo>
                <a:lnTo>
                  <a:pt x="1081958" y="3849370"/>
                </a:lnTo>
                <a:lnTo>
                  <a:pt x="1108936" y="3885367"/>
                </a:lnTo>
                <a:lnTo>
                  <a:pt x="1136201" y="3921136"/>
                </a:lnTo>
                <a:lnTo>
                  <a:pt x="1163750" y="3956675"/>
                </a:lnTo>
                <a:lnTo>
                  <a:pt x="1191583" y="3991981"/>
                </a:lnTo>
                <a:lnTo>
                  <a:pt x="1219698" y="4027053"/>
                </a:lnTo>
                <a:lnTo>
                  <a:pt x="1248092" y="4061890"/>
                </a:lnTo>
                <a:lnTo>
                  <a:pt x="1276765" y="4096490"/>
                </a:lnTo>
                <a:lnTo>
                  <a:pt x="1305714" y="4130850"/>
                </a:lnTo>
                <a:lnTo>
                  <a:pt x="1334938" y="4164970"/>
                </a:lnTo>
                <a:lnTo>
                  <a:pt x="1364435" y="4198848"/>
                </a:lnTo>
                <a:lnTo>
                  <a:pt x="1394203" y="4232482"/>
                </a:lnTo>
                <a:lnTo>
                  <a:pt x="1424240" y="4265869"/>
                </a:lnTo>
                <a:lnTo>
                  <a:pt x="1454546" y="4299010"/>
                </a:lnTo>
                <a:lnTo>
                  <a:pt x="1485118" y="4331901"/>
                </a:lnTo>
                <a:lnTo>
                  <a:pt x="1501584" y="4349330"/>
                </a:lnTo>
              </a:path>
            </a:pathLst>
          </a:custGeom>
          <a:ln w="123824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3199" y="2636352"/>
            <a:ext cx="7926968" cy="501228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28479" y="8079063"/>
            <a:ext cx="3379172" cy="20446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1640" y="3515017"/>
            <a:ext cx="7734299" cy="51625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43779" y="176126"/>
            <a:ext cx="13103860" cy="1886585"/>
          </a:xfrm>
          <a:prstGeom prst="rect"/>
        </p:spPr>
        <p:txBody>
          <a:bodyPr wrap="square" lIns="0" tIns="1555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</a:pPr>
            <a:r>
              <a:rPr dirty="0" sz="5400" spc="550" b="0">
                <a:solidFill>
                  <a:srgbClr val="000000"/>
                </a:solidFill>
                <a:latin typeface="Trebuchet MS"/>
                <a:cs typeface="Trebuchet MS"/>
              </a:rPr>
              <a:t>AI</a:t>
            </a:r>
            <a:r>
              <a:rPr dirty="0" sz="540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400" spc="415" b="0">
                <a:solidFill>
                  <a:srgbClr val="000000"/>
                </a:solidFill>
                <a:latin typeface="Trebuchet MS"/>
                <a:cs typeface="Trebuchet MS"/>
              </a:rPr>
              <a:t>Models</a:t>
            </a:r>
            <a:r>
              <a:rPr dirty="0" sz="540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400" spc="110" b="0">
                <a:solidFill>
                  <a:srgbClr val="000000"/>
                </a:solidFill>
                <a:latin typeface="Trebuchet MS"/>
                <a:cs typeface="Trebuchet MS"/>
              </a:rPr>
              <a:t>in</a:t>
            </a:r>
            <a:r>
              <a:rPr dirty="0" sz="540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400" spc="215" b="0">
                <a:solidFill>
                  <a:srgbClr val="000000"/>
                </a:solidFill>
                <a:latin typeface="Trebuchet MS"/>
                <a:cs typeface="Trebuchet MS"/>
              </a:rPr>
              <a:t>Libraries</a:t>
            </a:r>
            <a:endParaRPr sz="5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dirty="0" sz="5000" spc="330" b="0">
                <a:solidFill>
                  <a:srgbClr val="000000"/>
                </a:solidFill>
                <a:latin typeface="Trebuchet MS"/>
                <a:cs typeface="Trebuchet MS"/>
              </a:rPr>
              <a:t>Background,</a:t>
            </a:r>
            <a:r>
              <a:rPr dirty="0" sz="5000" spc="-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000" spc="509" b="0">
                <a:solidFill>
                  <a:srgbClr val="000000"/>
                </a:solidFill>
                <a:latin typeface="Trebuchet MS"/>
                <a:cs typeface="Trebuchet MS"/>
              </a:rPr>
              <a:t>AI</a:t>
            </a:r>
            <a:r>
              <a:rPr dirty="0" sz="500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000" spc="225" b="0">
                <a:solidFill>
                  <a:srgbClr val="000000"/>
                </a:solidFill>
                <a:latin typeface="Trebuchet MS"/>
                <a:cs typeface="Trebuchet MS"/>
              </a:rPr>
              <a:t>Literacy</a:t>
            </a:r>
            <a:r>
              <a:rPr dirty="0" sz="5000" spc="-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000" spc="370" b="0">
                <a:solidFill>
                  <a:srgbClr val="000000"/>
                </a:solidFill>
                <a:latin typeface="Trebuchet MS"/>
                <a:cs typeface="Trebuchet MS"/>
              </a:rPr>
              <a:t>and</a:t>
            </a:r>
            <a:r>
              <a:rPr dirty="0" sz="500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000" spc="235" b="0">
                <a:solidFill>
                  <a:srgbClr val="000000"/>
                </a:solidFill>
                <a:latin typeface="Trebuchet MS"/>
                <a:cs typeface="Trebuchet MS"/>
              </a:rPr>
              <a:t>Introduction</a:t>
            </a:r>
            <a:endParaRPr sz="5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7572" y="1307472"/>
            <a:ext cx="12715874" cy="715327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647637" y="9224643"/>
            <a:ext cx="129108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75">
                <a:latin typeface="Arial Black"/>
                <a:cs typeface="Arial Black"/>
              </a:rPr>
              <a:t>Pre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60">
                <a:latin typeface="Arial Black"/>
                <a:cs typeface="Arial Black"/>
              </a:rPr>
              <a:t>Cursors: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20">
                <a:latin typeface="Arial Black"/>
                <a:cs typeface="Arial Black"/>
              </a:rPr>
              <a:t>Information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85">
                <a:latin typeface="Arial Black"/>
                <a:cs typeface="Arial Black"/>
              </a:rPr>
              <a:t>Literacy,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75">
                <a:latin typeface="Arial Black"/>
                <a:cs typeface="Arial Black"/>
              </a:rPr>
              <a:t>1990's</a:t>
            </a:r>
            <a:r>
              <a:rPr dirty="0" sz="2400" spc="65">
                <a:latin typeface="Arial Black"/>
                <a:cs typeface="Arial Black"/>
              </a:rPr>
              <a:t> </a:t>
            </a:r>
            <a:r>
              <a:rPr dirty="0" sz="2400" spc="-145">
                <a:latin typeface="Arial Black"/>
                <a:cs typeface="Arial Black"/>
              </a:rPr>
              <a:t>,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30">
                <a:latin typeface="Arial Black"/>
                <a:cs typeface="Arial Black"/>
              </a:rPr>
              <a:t>Digital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70">
                <a:latin typeface="Arial Black"/>
                <a:cs typeface="Arial Black"/>
              </a:rPr>
              <a:t>Literacy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0">
                <a:latin typeface="Arial Black"/>
                <a:cs typeface="Arial Black"/>
              </a:rPr>
              <a:t>2000's</a:t>
            </a:r>
            <a:r>
              <a:rPr dirty="0" sz="2400" spc="285">
                <a:latin typeface="Arial Black"/>
                <a:cs typeface="Arial Black"/>
              </a:rPr>
              <a:t> </a:t>
            </a:r>
            <a:r>
              <a:rPr dirty="0" sz="2400" spc="-145">
                <a:latin typeface="Arial Black"/>
                <a:cs typeface="Arial Black"/>
              </a:rPr>
              <a:t>,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60">
                <a:latin typeface="Arial Black"/>
                <a:cs typeface="Arial Black"/>
              </a:rPr>
              <a:t>Data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185">
                <a:latin typeface="Arial Black"/>
                <a:cs typeface="Arial Black"/>
              </a:rPr>
              <a:t>Literacy,</a:t>
            </a:r>
            <a:r>
              <a:rPr dirty="0" sz="2400" spc="-235">
                <a:latin typeface="Arial Black"/>
                <a:cs typeface="Arial Black"/>
              </a:rPr>
              <a:t> </a:t>
            </a:r>
            <a:r>
              <a:rPr dirty="0" sz="2400" spc="-35">
                <a:latin typeface="Arial Black"/>
                <a:cs typeface="Arial Black"/>
              </a:rPr>
              <a:t>2014</a:t>
            </a:r>
            <a:endParaRPr sz="2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70479" y="5835121"/>
            <a:ext cx="552450" cy="4451985"/>
          </a:xfrm>
          <a:custGeom>
            <a:avLst/>
            <a:gdLst/>
            <a:ahLst/>
            <a:cxnLst/>
            <a:rect l="l" t="t" r="r" b="b"/>
            <a:pathLst>
              <a:path w="552450" h="4451984">
                <a:moveTo>
                  <a:pt x="0" y="4451878"/>
                </a:moveTo>
                <a:lnTo>
                  <a:pt x="12021" y="4408506"/>
                </a:lnTo>
                <a:lnTo>
                  <a:pt x="24684" y="4361898"/>
                </a:lnTo>
                <a:lnTo>
                  <a:pt x="28063" y="4349211"/>
                </a:lnTo>
              </a:path>
              <a:path w="552450" h="4451984">
                <a:moveTo>
                  <a:pt x="28063" y="4349211"/>
                </a:moveTo>
                <a:lnTo>
                  <a:pt x="37225" y="4314809"/>
                </a:lnTo>
                <a:lnTo>
                  <a:pt x="49642" y="4267243"/>
                </a:lnTo>
                <a:lnTo>
                  <a:pt x="61166" y="4222211"/>
                </a:lnTo>
              </a:path>
              <a:path w="552450" h="4451984">
                <a:moveTo>
                  <a:pt x="61166" y="4222211"/>
                </a:moveTo>
                <a:lnTo>
                  <a:pt x="61935" y="4219205"/>
                </a:lnTo>
                <a:lnTo>
                  <a:pt x="74103" y="4170699"/>
                </a:lnTo>
                <a:lnTo>
                  <a:pt x="86145" y="4121728"/>
                </a:lnTo>
                <a:lnTo>
                  <a:pt x="92536" y="4095211"/>
                </a:lnTo>
              </a:path>
              <a:path w="552450" h="4451984">
                <a:moveTo>
                  <a:pt x="92536" y="4095211"/>
                </a:moveTo>
                <a:lnTo>
                  <a:pt x="98059" y="4072296"/>
                </a:lnTo>
                <a:lnTo>
                  <a:pt x="109844" y="4022407"/>
                </a:lnTo>
                <a:lnTo>
                  <a:pt x="121501" y="3972064"/>
                </a:lnTo>
                <a:lnTo>
                  <a:pt x="122375" y="3968211"/>
                </a:lnTo>
              </a:path>
              <a:path w="552450" h="4451984">
                <a:moveTo>
                  <a:pt x="122375" y="3968211"/>
                </a:moveTo>
                <a:lnTo>
                  <a:pt x="133026" y="3921273"/>
                </a:lnTo>
                <a:lnTo>
                  <a:pt x="144421" y="3870035"/>
                </a:lnTo>
                <a:lnTo>
                  <a:pt x="150702" y="3841211"/>
                </a:lnTo>
              </a:path>
              <a:path w="552450" h="4451984">
                <a:moveTo>
                  <a:pt x="150702" y="3841211"/>
                </a:moveTo>
                <a:lnTo>
                  <a:pt x="155683" y="3818357"/>
                </a:lnTo>
                <a:lnTo>
                  <a:pt x="166812" y="3766240"/>
                </a:lnTo>
                <a:lnTo>
                  <a:pt x="177701" y="3714189"/>
                </a:lnTo>
              </a:path>
              <a:path w="552450" h="4451984">
                <a:moveTo>
                  <a:pt x="177697" y="3714211"/>
                </a:moveTo>
                <a:lnTo>
                  <a:pt x="177806" y="3713689"/>
                </a:lnTo>
                <a:lnTo>
                  <a:pt x="188665" y="3660709"/>
                </a:lnTo>
                <a:lnTo>
                  <a:pt x="199387" y="3607302"/>
                </a:lnTo>
                <a:lnTo>
                  <a:pt x="203338" y="3587211"/>
                </a:lnTo>
              </a:path>
              <a:path w="552450" h="4451984">
                <a:moveTo>
                  <a:pt x="203338" y="3587211"/>
                </a:moveTo>
                <a:lnTo>
                  <a:pt x="209972" y="3553473"/>
                </a:lnTo>
                <a:lnTo>
                  <a:pt x="220419" y="3499225"/>
                </a:lnTo>
                <a:lnTo>
                  <a:pt x="227775" y="3460211"/>
                </a:lnTo>
              </a:path>
              <a:path w="552450" h="4451984">
                <a:moveTo>
                  <a:pt x="227775" y="3460211"/>
                </a:moveTo>
                <a:lnTo>
                  <a:pt x="230726" y="3444562"/>
                </a:lnTo>
                <a:lnTo>
                  <a:pt x="240893" y="3389489"/>
                </a:lnTo>
                <a:lnTo>
                  <a:pt x="250918" y="3334009"/>
                </a:lnTo>
                <a:lnTo>
                  <a:pt x="251059" y="3333211"/>
                </a:lnTo>
              </a:path>
              <a:path w="552450" h="4451984">
                <a:moveTo>
                  <a:pt x="251059" y="3333211"/>
                </a:moveTo>
                <a:lnTo>
                  <a:pt x="260801" y="3278125"/>
                </a:lnTo>
                <a:lnTo>
                  <a:pt x="270540" y="3221843"/>
                </a:lnTo>
                <a:lnTo>
                  <a:pt x="273187" y="3206211"/>
                </a:lnTo>
              </a:path>
              <a:path w="552450" h="4451984">
                <a:moveTo>
                  <a:pt x="273187" y="3206211"/>
                </a:moveTo>
                <a:lnTo>
                  <a:pt x="280135" y="3165165"/>
                </a:lnTo>
                <a:lnTo>
                  <a:pt x="289585" y="3108095"/>
                </a:lnTo>
                <a:lnTo>
                  <a:pt x="294261" y="3079211"/>
                </a:lnTo>
              </a:path>
              <a:path w="552450" h="4451984">
                <a:moveTo>
                  <a:pt x="294261" y="3079211"/>
                </a:moveTo>
                <a:lnTo>
                  <a:pt x="298888" y="3050638"/>
                </a:lnTo>
                <a:lnTo>
                  <a:pt x="308043" y="2992796"/>
                </a:lnTo>
                <a:lnTo>
                  <a:pt x="314322" y="2952211"/>
                </a:lnTo>
              </a:path>
              <a:path w="552450" h="4451984">
                <a:moveTo>
                  <a:pt x="314322" y="2952211"/>
                </a:moveTo>
                <a:lnTo>
                  <a:pt x="317050" y="2934575"/>
                </a:lnTo>
                <a:lnTo>
                  <a:pt x="325908" y="2875978"/>
                </a:lnTo>
                <a:lnTo>
                  <a:pt x="333404" y="2825211"/>
                </a:lnTo>
              </a:path>
              <a:path w="552450" h="4451984">
                <a:moveTo>
                  <a:pt x="333404" y="2825211"/>
                </a:moveTo>
                <a:lnTo>
                  <a:pt x="334615" y="2817008"/>
                </a:lnTo>
                <a:lnTo>
                  <a:pt x="343170" y="2757670"/>
                </a:lnTo>
                <a:lnTo>
                  <a:pt x="351540" y="2698207"/>
                </a:lnTo>
              </a:path>
              <a:path w="552450" h="4451984">
                <a:moveTo>
                  <a:pt x="351539" y="2698211"/>
                </a:moveTo>
                <a:lnTo>
                  <a:pt x="351573" y="2697968"/>
                </a:lnTo>
                <a:lnTo>
                  <a:pt x="359823" y="2637904"/>
                </a:lnTo>
                <a:lnTo>
                  <a:pt x="367917" y="2577484"/>
                </a:lnTo>
                <a:lnTo>
                  <a:pt x="368737" y="2571211"/>
                </a:lnTo>
              </a:path>
              <a:path w="552450" h="4451984">
                <a:moveTo>
                  <a:pt x="368737" y="2571211"/>
                </a:moveTo>
                <a:lnTo>
                  <a:pt x="375857" y="2516711"/>
                </a:lnTo>
                <a:lnTo>
                  <a:pt x="383640" y="2455588"/>
                </a:lnTo>
                <a:lnTo>
                  <a:pt x="385051" y="2444211"/>
                </a:lnTo>
              </a:path>
              <a:path w="552450" h="4451984">
                <a:moveTo>
                  <a:pt x="385051" y="2444211"/>
                </a:moveTo>
                <a:lnTo>
                  <a:pt x="391265" y="2394121"/>
                </a:lnTo>
                <a:lnTo>
                  <a:pt x="398732" y="2332311"/>
                </a:lnTo>
                <a:lnTo>
                  <a:pt x="400507" y="2317211"/>
                </a:lnTo>
              </a:path>
              <a:path w="552450" h="4451984">
                <a:moveTo>
                  <a:pt x="400507" y="2317211"/>
                </a:moveTo>
                <a:lnTo>
                  <a:pt x="406039" y="2270165"/>
                </a:lnTo>
                <a:lnTo>
                  <a:pt x="413186" y="2207684"/>
                </a:lnTo>
                <a:lnTo>
                  <a:pt x="415129" y="2190211"/>
                </a:lnTo>
              </a:path>
              <a:path w="552450" h="4451984">
                <a:moveTo>
                  <a:pt x="415129" y="2190211"/>
                </a:moveTo>
                <a:lnTo>
                  <a:pt x="420171" y="2144873"/>
                </a:lnTo>
                <a:lnTo>
                  <a:pt x="426993" y="2081737"/>
                </a:lnTo>
                <a:lnTo>
                  <a:pt x="428937" y="2063211"/>
                </a:lnTo>
              </a:path>
              <a:path w="552450" h="4451984">
                <a:moveTo>
                  <a:pt x="428937" y="2063211"/>
                </a:moveTo>
                <a:lnTo>
                  <a:pt x="433652" y="2018278"/>
                </a:lnTo>
                <a:lnTo>
                  <a:pt x="440146" y="1954501"/>
                </a:lnTo>
                <a:lnTo>
                  <a:pt x="441953" y="1936211"/>
                </a:lnTo>
              </a:path>
              <a:path w="552450" h="4451984">
                <a:moveTo>
                  <a:pt x="441953" y="1936211"/>
                </a:moveTo>
                <a:lnTo>
                  <a:pt x="446475" y="1890409"/>
                </a:lnTo>
                <a:lnTo>
                  <a:pt x="452637" y="1826007"/>
                </a:lnTo>
                <a:lnTo>
                  <a:pt x="454193" y="1809211"/>
                </a:lnTo>
              </a:path>
              <a:path w="552450" h="4451984">
                <a:moveTo>
                  <a:pt x="454193" y="1809211"/>
                </a:moveTo>
                <a:lnTo>
                  <a:pt x="458632" y="1761298"/>
                </a:lnTo>
                <a:lnTo>
                  <a:pt x="464458" y="1696286"/>
                </a:lnTo>
                <a:lnTo>
                  <a:pt x="465677" y="1682211"/>
                </a:lnTo>
              </a:path>
              <a:path w="552450" h="4451984">
                <a:moveTo>
                  <a:pt x="465677" y="1682211"/>
                </a:moveTo>
                <a:lnTo>
                  <a:pt x="470114" y="1630975"/>
                </a:lnTo>
                <a:lnTo>
                  <a:pt x="475600" y="1565369"/>
                </a:lnTo>
                <a:lnTo>
                  <a:pt x="476419" y="1555211"/>
                </a:lnTo>
              </a:path>
              <a:path w="552450" h="4451984">
                <a:moveTo>
                  <a:pt x="476419" y="1555211"/>
                </a:moveTo>
                <a:lnTo>
                  <a:pt x="480914" y="1499471"/>
                </a:lnTo>
                <a:lnTo>
                  <a:pt x="486056" y="1433286"/>
                </a:lnTo>
                <a:lnTo>
                  <a:pt x="491023" y="1366817"/>
                </a:lnTo>
                <a:lnTo>
                  <a:pt x="495735" y="1301205"/>
                </a:lnTo>
              </a:path>
              <a:path w="552450" h="4451984">
                <a:moveTo>
                  <a:pt x="495734" y="1301211"/>
                </a:moveTo>
                <a:lnTo>
                  <a:pt x="495817" y="1300068"/>
                </a:lnTo>
                <a:lnTo>
                  <a:pt x="500434" y="1233043"/>
                </a:lnTo>
                <a:lnTo>
                  <a:pt x="504316" y="1174211"/>
                </a:lnTo>
              </a:path>
              <a:path w="552450" h="4451984">
                <a:moveTo>
                  <a:pt x="504316" y="1174211"/>
                </a:moveTo>
                <a:lnTo>
                  <a:pt x="504875" y="1165747"/>
                </a:lnTo>
                <a:lnTo>
                  <a:pt x="509138" y="1098182"/>
                </a:lnTo>
                <a:lnTo>
                  <a:pt x="512208" y="1047211"/>
                </a:lnTo>
              </a:path>
              <a:path w="552450" h="4451984">
                <a:moveTo>
                  <a:pt x="512208" y="1047211"/>
                </a:moveTo>
                <a:lnTo>
                  <a:pt x="513223" y="1030352"/>
                </a:lnTo>
                <a:lnTo>
                  <a:pt x="517128" y="962262"/>
                </a:lnTo>
                <a:lnTo>
                  <a:pt x="519419" y="920211"/>
                </a:lnTo>
              </a:path>
              <a:path w="552450" h="4451984">
                <a:moveTo>
                  <a:pt x="519419" y="920211"/>
                </a:moveTo>
                <a:lnTo>
                  <a:pt x="520852" y="893915"/>
                </a:lnTo>
                <a:lnTo>
                  <a:pt x="524394" y="825316"/>
                </a:lnTo>
                <a:lnTo>
                  <a:pt x="525961" y="793211"/>
                </a:lnTo>
              </a:path>
              <a:path w="552450" h="4451984">
                <a:moveTo>
                  <a:pt x="525961" y="793211"/>
                </a:moveTo>
                <a:lnTo>
                  <a:pt x="527754" y="756467"/>
                </a:lnTo>
                <a:lnTo>
                  <a:pt x="530930" y="687373"/>
                </a:lnTo>
                <a:lnTo>
                  <a:pt x="531843" y="666211"/>
                </a:lnTo>
              </a:path>
              <a:path w="552450" h="4451984">
                <a:moveTo>
                  <a:pt x="531843" y="666211"/>
                </a:moveTo>
                <a:lnTo>
                  <a:pt x="533922" y="618038"/>
                </a:lnTo>
                <a:lnTo>
                  <a:pt x="536728" y="548466"/>
                </a:lnTo>
                <a:lnTo>
                  <a:pt x="539347" y="478660"/>
                </a:lnTo>
                <a:lnTo>
                  <a:pt x="541654" y="412207"/>
                </a:lnTo>
              </a:path>
              <a:path w="552450" h="4451984">
                <a:moveTo>
                  <a:pt x="541653" y="412211"/>
                </a:moveTo>
                <a:lnTo>
                  <a:pt x="541778" y="408624"/>
                </a:lnTo>
                <a:lnTo>
                  <a:pt x="544020" y="338362"/>
                </a:lnTo>
                <a:lnTo>
                  <a:pt x="545569" y="285211"/>
                </a:lnTo>
              </a:path>
              <a:path w="552450" h="4451984">
                <a:moveTo>
                  <a:pt x="545569" y="285211"/>
                </a:moveTo>
                <a:lnTo>
                  <a:pt x="546073" y="267879"/>
                </a:lnTo>
                <a:lnTo>
                  <a:pt x="547935" y="197177"/>
                </a:lnTo>
                <a:lnTo>
                  <a:pt x="548853" y="158211"/>
                </a:lnTo>
              </a:path>
              <a:path w="552450" h="4451984">
                <a:moveTo>
                  <a:pt x="548853" y="158211"/>
                </a:moveTo>
                <a:lnTo>
                  <a:pt x="549606" y="126261"/>
                </a:lnTo>
                <a:lnTo>
                  <a:pt x="551083" y="55134"/>
                </a:lnTo>
                <a:lnTo>
                  <a:pt x="551514" y="31211"/>
                </a:lnTo>
              </a:path>
              <a:path w="552450" h="4451984">
                <a:moveTo>
                  <a:pt x="551514" y="31211"/>
                </a:moveTo>
                <a:lnTo>
                  <a:pt x="552076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4086656" y="5374910"/>
            <a:ext cx="209550" cy="10795"/>
          </a:xfrm>
          <a:custGeom>
            <a:avLst/>
            <a:gdLst/>
            <a:ahLst/>
            <a:cxnLst/>
            <a:rect l="l" t="t" r="r" b="b"/>
            <a:pathLst>
              <a:path w="209550" h="10795">
                <a:moveTo>
                  <a:pt x="0" y="0"/>
                </a:moveTo>
                <a:lnTo>
                  <a:pt x="39560" y="2560"/>
                </a:lnTo>
                <a:lnTo>
                  <a:pt x="87336" y="5240"/>
                </a:lnTo>
                <a:lnTo>
                  <a:pt x="135221" y="7512"/>
                </a:lnTo>
                <a:lnTo>
                  <a:pt x="183211" y="9375"/>
                </a:lnTo>
                <a:lnTo>
                  <a:pt x="209538" y="1017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4629520" y="5374910"/>
            <a:ext cx="209550" cy="10795"/>
          </a:xfrm>
          <a:custGeom>
            <a:avLst/>
            <a:gdLst/>
            <a:ahLst/>
            <a:cxnLst/>
            <a:rect l="l" t="t" r="r" b="b"/>
            <a:pathLst>
              <a:path w="209550" h="10795">
                <a:moveTo>
                  <a:pt x="0" y="10170"/>
                </a:moveTo>
                <a:lnTo>
                  <a:pt x="26326" y="9375"/>
                </a:lnTo>
                <a:lnTo>
                  <a:pt x="74316" y="7512"/>
                </a:lnTo>
                <a:lnTo>
                  <a:pt x="122201" y="5240"/>
                </a:lnTo>
                <a:lnTo>
                  <a:pt x="169977" y="2560"/>
                </a:lnTo>
                <a:lnTo>
                  <a:pt x="209538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3931189" y="5362210"/>
            <a:ext cx="155575" cy="12700"/>
          </a:xfrm>
          <a:custGeom>
            <a:avLst/>
            <a:gdLst/>
            <a:ahLst/>
            <a:cxnLst/>
            <a:rect l="l" t="t" r="r" b="b"/>
            <a:pathLst>
              <a:path w="155575" h="12700">
                <a:moveTo>
                  <a:pt x="0" y="0"/>
                </a:moveTo>
                <a:lnTo>
                  <a:pt x="5032" y="500"/>
                </a:lnTo>
                <a:lnTo>
                  <a:pt x="52360" y="4793"/>
                </a:lnTo>
                <a:lnTo>
                  <a:pt x="99804" y="8685"/>
                </a:lnTo>
                <a:lnTo>
                  <a:pt x="147359" y="12175"/>
                </a:lnTo>
                <a:lnTo>
                  <a:pt x="155466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4839058" y="5362210"/>
            <a:ext cx="155575" cy="12700"/>
          </a:xfrm>
          <a:custGeom>
            <a:avLst/>
            <a:gdLst/>
            <a:ahLst/>
            <a:cxnLst/>
            <a:rect l="l" t="t" r="r" b="b"/>
            <a:pathLst>
              <a:path w="155575" h="12700">
                <a:moveTo>
                  <a:pt x="0" y="12699"/>
                </a:moveTo>
                <a:lnTo>
                  <a:pt x="8107" y="12175"/>
                </a:lnTo>
                <a:lnTo>
                  <a:pt x="55662" y="8685"/>
                </a:lnTo>
                <a:lnTo>
                  <a:pt x="103106" y="4793"/>
                </a:lnTo>
                <a:lnTo>
                  <a:pt x="150434" y="500"/>
                </a:lnTo>
                <a:lnTo>
                  <a:pt x="155466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3812639" y="5349510"/>
            <a:ext cx="118745" cy="12700"/>
          </a:xfrm>
          <a:custGeom>
            <a:avLst/>
            <a:gdLst/>
            <a:ahLst/>
            <a:cxnLst/>
            <a:rect l="l" t="t" r="r" b="b"/>
            <a:pathLst>
              <a:path w="118744" h="12700">
                <a:moveTo>
                  <a:pt x="0" y="0"/>
                </a:moveTo>
                <a:lnTo>
                  <a:pt x="29276" y="3418"/>
                </a:lnTo>
                <a:lnTo>
                  <a:pt x="76370" y="8508"/>
                </a:lnTo>
                <a:lnTo>
                  <a:pt x="118550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4994525" y="5349510"/>
            <a:ext cx="118745" cy="12700"/>
          </a:xfrm>
          <a:custGeom>
            <a:avLst/>
            <a:gdLst/>
            <a:ahLst/>
            <a:cxnLst/>
            <a:rect l="l" t="t" r="r" b="b"/>
            <a:pathLst>
              <a:path w="118744" h="12700">
                <a:moveTo>
                  <a:pt x="0" y="12699"/>
                </a:moveTo>
                <a:lnTo>
                  <a:pt x="42179" y="8508"/>
                </a:lnTo>
                <a:lnTo>
                  <a:pt x="89273" y="3418"/>
                </a:lnTo>
                <a:lnTo>
                  <a:pt x="118550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3712662" y="5336810"/>
            <a:ext cx="100330" cy="12700"/>
          </a:xfrm>
          <a:custGeom>
            <a:avLst/>
            <a:gdLst/>
            <a:ahLst/>
            <a:cxnLst/>
            <a:rect l="l" t="t" r="r" b="b"/>
            <a:pathLst>
              <a:path w="100330" h="12700">
                <a:moveTo>
                  <a:pt x="0" y="0"/>
                </a:moveTo>
                <a:lnTo>
                  <a:pt x="35425" y="4754"/>
                </a:lnTo>
                <a:lnTo>
                  <a:pt x="82278" y="10633"/>
                </a:lnTo>
                <a:lnTo>
                  <a:pt x="99976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5113075" y="5336810"/>
            <a:ext cx="100330" cy="12700"/>
          </a:xfrm>
          <a:custGeom>
            <a:avLst/>
            <a:gdLst/>
            <a:ahLst/>
            <a:cxnLst/>
            <a:rect l="l" t="t" r="r" b="b"/>
            <a:pathLst>
              <a:path w="100330" h="12700">
                <a:moveTo>
                  <a:pt x="0" y="12699"/>
                </a:moveTo>
                <a:lnTo>
                  <a:pt x="17697" y="10633"/>
                </a:lnTo>
                <a:lnTo>
                  <a:pt x="64550" y="4754"/>
                </a:lnTo>
                <a:lnTo>
                  <a:pt x="99976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3624951" y="5324110"/>
            <a:ext cx="88265" cy="12700"/>
          </a:xfrm>
          <a:custGeom>
            <a:avLst/>
            <a:gdLst/>
            <a:ahLst/>
            <a:cxnLst/>
            <a:rect l="l" t="t" r="r" b="b"/>
            <a:pathLst>
              <a:path w="88265" h="12700">
                <a:moveTo>
                  <a:pt x="0" y="0"/>
                </a:moveTo>
                <a:lnTo>
                  <a:pt x="29802" y="4521"/>
                </a:lnTo>
                <a:lnTo>
                  <a:pt x="76407" y="11182"/>
                </a:lnTo>
                <a:lnTo>
                  <a:pt x="87711" y="126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5213052" y="5324110"/>
            <a:ext cx="88265" cy="12700"/>
          </a:xfrm>
          <a:custGeom>
            <a:avLst/>
            <a:gdLst/>
            <a:ahLst/>
            <a:cxnLst/>
            <a:rect l="l" t="t" r="r" b="b"/>
            <a:pathLst>
              <a:path w="88265" h="12700">
                <a:moveTo>
                  <a:pt x="0" y="12699"/>
                </a:moveTo>
                <a:lnTo>
                  <a:pt x="11303" y="11182"/>
                </a:lnTo>
                <a:lnTo>
                  <a:pt x="57908" y="4521"/>
                </a:lnTo>
                <a:lnTo>
                  <a:pt x="87711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3472976" y="5298710"/>
            <a:ext cx="152400" cy="25400"/>
          </a:xfrm>
          <a:custGeom>
            <a:avLst/>
            <a:gdLst/>
            <a:ahLst/>
            <a:cxnLst/>
            <a:rect l="l" t="t" r="r" b="b"/>
            <a:pathLst>
              <a:path w="152400" h="25400">
                <a:moveTo>
                  <a:pt x="0" y="0"/>
                </a:moveTo>
                <a:lnTo>
                  <a:pt x="42729" y="7608"/>
                </a:lnTo>
                <a:lnTo>
                  <a:pt x="88949" y="15432"/>
                </a:lnTo>
                <a:lnTo>
                  <a:pt x="135300" y="22870"/>
                </a:lnTo>
                <a:lnTo>
                  <a:pt x="151975" y="253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300763" y="5298710"/>
            <a:ext cx="152400" cy="25400"/>
          </a:xfrm>
          <a:custGeom>
            <a:avLst/>
            <a:gdLst/>
            <a:ahLst/>
            <a:cxnLst/>
            <a:rect l="l" t="t" r="r" b="b"/>
            <a:pathLst>
              <a:path w="152400" h="25400">
                <a:moveTo>
                  <a:pt x="0" y="25399"/>
                </a:moveTo>
                <a:lnTo>
                  <a:pt x="16675" y="22870"/>
                </a:lnTo>
                <a:lnTo>
                  <a:pt x="63025" y="15432"/>
                </a:lnTo>
                <a:lnTo>
                  <a:pt x="109246" y="7608"/>
                </a:lnTo>
                <a:lnTo>
                  <a:pt x="151975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3342444" y="5273310"/>
            <a:ext cx="130810" cy="25400"/>
          </a:xfrm>
          <a:custGeom>
            <a:avLst/>
            <a:gdLst/>
            <a:ahLst/>
            <a:cxnLst/>
            <a:rect l="l" t="t" r="r" b="b"/>
            <a:pathLst>
              <a:path w="130809" h="25400">
                <a:moveTo>
                  <a:pt x="0" y="0"/>
                </a:moveTo>
                <a:lnTo>
                  <a:pt x="35397" y="7243"/>
                </a:lnTo>
                <a:lnTo>
                  <a:pt x="81217" y="16212"/>
                </a:lnTo>
                <a:lnTo>
                  <a:pt x="127172" y="24801"/>
                </a:lnTo>
                <a:lnTo>
                  <a:pt x="130531" y="25399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5452740" y="5273310"/>
            <a:ext cx="130810" cy="25400"/>
          </a:xfrm>
          <a:custGeom>
            <a:avLst/>
            <a:gdLst/>
            <a:ahLst/>
            <a:cxnLst/>
            <a:rect l="l" t="t" r="r" b="b"/>
            <a:pathLst>
              <a:path w="130809" h="25400">
                <a:moveTo>
                  <a:pt x="0" y="25399"/>
                </a:moveTo>
                <a:lnTo>
                  <a:pt x="3358" y="24801"/>
                </a:lnTo>
                <a:lnTo>
                  <a:pt x="49314" y="16212"/>
                </a:lnTo>
                <a:lnTo>
                  <a:pt x="95134" y="7243"/>
                </a:lnTo>
                <a:lnTo>
                  <a:pt x="130531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8966779" y="-2"/>
            <a:ext cx="4375785" cy="5273675"/>
          </a:xfrm>
          <a:custGeom>
            <a:avLst/>
            <a:gdLst/>
            <a:ahLst/>
            <a:cxnLst/>
            <a:rect l="l" t="t" r="r" b="b"/>
            <a:pathLst>
              <a:path w="4375784" h="5273675">
                <a:moveTo>
                  <a:pt x="0" y="0"/>
                </a:moveTo>
                <a:lnTo>
                  <a:pt x="838" y="40910"/>
                </a:lnTo>
                <a:lnTo>
                  <a:pt x="2213" y="83412"/>
                </a:lnTo>
                <a:lnTo>
                  <a:pt x="4076" y="131403"/>
                </a:lnTo>
                <a:lnTo>
                  <a:pt x="6269" y="179292"/>
                </a:lnTo>
                <a:lnTo>
                  <a:pt x="6345" y="180613"/>
                </a:lnTo>
                <a:lnTo>
                  <a:pt x="9027" y="227064"/>
                </a:lnTo>
                <a:lnTo>
                  <a:pt x="12113" y="274731"/>
                </a:lnTo>
                <a:lnTo>
                  <a:pt x="15603" y="322287"/>
                </a:lnTo>
                <a:lnTo>
                  <a:pt x="19495" y="369730"/>
                </a:lnTo>
                <a:lnTo>
                  <a:pt x="19619" y="371102"/>
                </a:lnTo>
                <a:lnTo>
                  <a:pt x="23788" y="417059"/>
                </a:lnTo>
                <a:lnTo>
                  <a:pt x="28480" y="464271"/>
                </a:lnTo>
                <a:lnTo>
                  <a:pt x="33570" y="511365"/>
                </a:lnTo>
                <a:lnTo>
                  <a:pt x="39055" y="558339"/>
                </a:lnTo>
                <a:lnTo>
                  <a:pt x="44934" y="605192"/>
                </a:lnTo>
                <a:lnTo>
                  <a:pt x="51205" y="651922"/>
                </a:lnTo>
                <a:lnTo>
                  <a:pt x="57867" y="698527"/>
                </a:lnTo>
                <a:lnTo>
                  <a:pt x="64918" y="745005"/>
                </a:lnTo>
                <a:lnTo>
                  <a:pt x="72356" y="791355"/>
                </a:lnTo>
                <a:lnTo>
                  <a:pt x="80179" y="837576"/>
                </a:lnTo>
                <a:lnTo>
                  <a:pt x="88386" y="883664"/>
                </a:lnTo>
                <a:lnTo>
                  <a:pt x="96913" y="929633"/>
                </a:lnTo>
                <a:lnTo>
                  <a:pt x="105945" y="975439"/>
                </a:lnTo>
                <a:lnTo>
                  <a:pt x="115293" y="1021123"/>
                </a:lnTo>
                <a:lnTo>
                  <a:pt x="125018" y="1066668"/>
                </a:lnTo>
                <a:lnTo>
                  <a:pt x="135118" y="1112073"/>
                </a:lnTo>
                <a:lnTo>
                  <a:pt x="145592" y="1157335"/>
                </a:lnTo>
                <a:lnTo>
                  <a:pt x="156438" y="1202455"/>
                </a:lnTo>
                <a:lnTo>
                  <a:pt x="167654" y="1247429"/>
                </a:lnTo>
                <a:lnTo>
                  <a:pt x="179238" y="1292256"/>
                </a:lnTo>
                <a:lnTo>
                  <a:pt x="191189" y="1336934"/>
                </a:lnTo>
                <a:lnTo>
                  <a:pt x="203504" y="1381462"/>
                </a:lnTo>
                <a:lnTo>
                  <a:pt x="216184" y="1425838"/>
                </a:lnTo>
                <a:lnTo>
                  <a:pt x="229224" y="1470060"/>
                </a:lnTo>
                <a:lnTo>
                  <a:pt x="242625" y="1514127"/>
                </a:lnTo>
                <a:lnTo>
                  <a:pt x="256384" y="1558036"/>
                </a:lnTo>
                <a:lnTo>
                  <a:pt x="270499" y="1601787"/>
                </a:lnTo>
                <a:lnTo>
                  <a:pt x="284969" y="1645377"/>
                </a:lnTo>
                <a:lnTo>
                  <a:pt x="299793" y="1688804"/>
                </a:lnTo>
                <a:lnTo>
                  <a:pt x="314967" y="1732068"/>
                </a:lnTo>
                <a:lnTo>
                  <a:pt x="330491" y="1775166"/>
                </a:lnTo>
                <a:lnTo>
                  <a:pt x="346364" y="1818096"/>
                </a:lnTo>
                <a:lnTo>
                  <a:pt x="362582" y="1860857"/>
                </a:lnTo>
                <a:lnTo>
                  <a:pt x="379145" y="1903448"/>
                </a:lnTo>
                <a:lnTo>
                  <a:pt x="396034" y="1945873"/>
                </a:lnTo>
                <a:lnTo>
                  <a:pt x="413298" y="1988109"/>
                </a:lnTo>
                <a:lnTo>
                  <a:pt x="430885" y="2030177"/>
                </a:lnTo>
                <a:lnTo>
                  <a:pt x="448809" y="2072067"/>
                </a:lnTo>
                <a:lnTo>
                  <a:pt x="467070" y="2113778"/>
                </a:lnTo>
                <a:lnTo>
                  <a:pt x="485664" y="2155308"/>
                </a:lnTo>
                <a:lnTo>
                  <a:pt x="504592" y="2196655"/>
                </a:lnTo>
                <a:lnTo>
                  <a:pt x="523771" y="2237857"/>
                </a:lnTo>
                <a:lnTo>
                  <a:pt x="523847" y="2238014"/>
                </a:lnTo>
                <a:lnTo>
                  <a:pt x="543437" y="2278794"/>
                </a:lnTo>
                <a:lnTo>
                  <a:pt x="563352" y="2319582"/>
                </a:lnTo>
                <a:lnTo>
                  <a:pt x="583593" y="2360181"/>
                </a:lnTo>
                <a:lnTo>
                  <a:pt x="604158" y="2400589"/>
                </a:lnTo>
                <a:lnTo>
                  <a:pt x="625046" y="2440804"/>
                </a:lnTo>
                <a:lnTo>
                  <a:pt x="646254" y="2480824"/>
                </a:lnTo>
                <a:lnTo>
                  <a:pt x="667781" y="2520647"/>
                </a:lnTo>
                <a:lnTo>
                  <a:pt x="689626" y="2560273"/>
                </a:lnTo>
                <a:lnTo>
                  <a:pt x="711786" y="2599699"/>
                </a:lnTo>
                <a:lnTo>
                  <a:pt x="734260" y="2638923"/>
                </a:lnTo>
                <a:lnTo>
                  <a:pt x="757046" y="2677944"/>
                </a:lnTo>
                <a:lnTo>
                  <a:pt x="780143" y="2716760"/>
                </a:lnTo>
                <a:lnTo>
                  <a:pt x="803548" y="2755370"/>
                </a:lnTo>
                <a:lnTo>
                  <a:pt x="827261" y="2793771"/>
                </a:lnTo>
                <a:lnTo>
                  <a:pt x="851279" y="2831963"/>
                </a:lnTo>
                <a:lnTo>
                  <a:pt x="875600" y="2869942"/>
                </a:lnTo>
                <a:lnTo>
                  <a:pt x="900224" y="2907708"/>
                </a:lnTo>
                <a:lnTo>
                  <a:pt x="925148" y="2945259"/>
                </a:lnTo>
                <a:lnTo>
                  <a:pt x="950371" y="2982594"/>
                </a:lnTo>
                <a:lnTo>
                  <a:pt x="975890" y="3019710"/>
                </a:lnTo>
                <a:lnTo>
                  <a:pt x="1001705" y="3056605"/>
                </a:lnTo>
                <a:lnTo>
                  <a:pt x="1027813" y="3093279"/>
                </a:lnTo>
                <a:lnTo>
                  <a:pt x="1054212" y="3129729"/>
                </a:lnTo>
                <a:lnTo>
                  <a:pt x="1080902" y="3165953"/>
                </a:lnTo>
                <a:lnTo>
                  <a:pt x="1107880" y="3201951"/>
                </a:lnTo>
                <a:lnTo>
                  <a:pt x="1135145" y="3237720"/>
                </a:lnTo>
                <a:lnTo>
                  <a:pt x="1162695" y="3273258"/>
                </a:lnTo>
                <a:lnTo>
                  <a:pt x="1190528" y="3308564"/>
                </a:lnTo>
                <a:lnTo>
                  <a:pt x="1218643" y="3343637"/>
                </a:lnTo>
                <a:lnTo>
                  <a:pt x="1247037" y="3378474"/>
                </a:lnTo>
                <a:lnTo>
                  <a:pt x="1275710" y="3413073"/>
                </a:lnTo>
                <a:lnTo>
                  <a:pt x="1304659" y="3447434"/>
                </a:lnTo>
                <a:lnTo>
                  <a:pt x="1333882" y="3481554"/>
                </a:lnTo>
                <a:lnTo>
                  <a:pt x="1363379" y="3515432"/>
                </a:lnTo>
                <a:lnTo>
                  <a:pt x="1393147" y="3549065"/>
                </a:lnTo>
                <a:lnTo>
                  <a:pt x="1423185" y="3582453"/>
                </a:lnTo>
                <a:lnTo>
                  <a:pt x="1453491" y="3615593"/>
                </a:lnTo>
                <a:lnTo>
                  <a:pt x="1484063" y="3648484"/>
                </a:lnTo>
                <a:lnTo>
                  <a:pt x="1514899" y="3681125"/>
                </a:lnTo>
                <a:lnTo>
                  <a:pt x="1545998" y="3713512"/>
                </a:lnTo>
                <a:lnTo>
                  <a:pt x="1577358" y="3745646"/>
                </a:lnTo>
                <a:lnTo>
                  <a:pt x="1608978" y="3777523"/>
                </a:lnTo>
                <a:lnTo>
                  <a:pt x="1640855" y="3809143"/>
                </a:lnTo>
                <a:lnTo>
                  <a:pt x="1672989" y="3840503"/>
                </a:lnTo>
                <a:lnTo>
                  <a:pt x="1705376" y="3871602"/>
                </a:lnTo>
                <a:lnTo>
                  <a:pt x="1738017" y="3902438"/>
                </a:lnTo>
                <a:lnTo>
                  <a:pt x="1770908" y="3933010"/>
                </a:lnTo>
                <a:lnTo>
                  <a:pt x="1804048" y="3963316"/>
                </a:lnTo>
                <a:lnTo>
                  <a:pt x="1837436" y="3993353"/>
                </a:lnTo>
                <a:lnTo>
                  <a:pt x="1871069" y="4023122"/>
                </a:lnTo>
                <a:lnTo>
                  <a:pt x="1904947" y="4052618"/>
                </a:lnTo>
                <a:lnTo>
                  <a:pt x="1939067" y="4081842"/>
                </a:lnTo>
                <a:lnTo>
                  <a:pt x="1973428" y="4110791"/>
                </a:lnTo>
                <a:lnTo>
                  <a:pt x="2008027" y="4139464"/>
                </a:lnTo>
                <a:lnTo>
                  <a:pt x="2042864" y="4167858"/>
                </a:lnTo>
                <a:lnTo>
                  <a:pt x="2077936" y="4195973"/>
                </a:lnTo>
                <a:lnTo>
                  <a:pt x="2113243" y="4223806"/>
                </a:lnTo>
                <a:lnTo>
                  <a:pt x="2148781" y="4251356"/>
                </a:lnTo>
                <a:lnTo>
                  <a:pt x="2184550" y="4278620"/>
                </a:lnTo>
                <a:lnTo>
                  <a:pt x="2220548" y="4305599"/>
                </a:lnTo>
                <a:lnTo>
                  <a:pt x="2256772" y="4332289"/>
                </a:lnTo>
                <a:lnTo>
                  <a:pt x="2293110" y="4358796"/>
                </a:lnTo>
                <a:lnTo>
                  <a:pt x="2329896" y="4384796"/>
                </a:lnTo>
                <a:lnTo>
                  <a:pt x="2366791" y="4410611"/>
                </a:lnTo>
                <a:lnTo>
                  <a:pt x="2403907" y="4436130"/>
                </a:lnTo>
                <a:lnTo>
                  <a:pt x="2441241" y="4461353"/>
                </a:lnTo>
                <a:lnTo>
                  <a:pt x="2478792" y="4486277"/>
                </a:lnTo>
                <a:lnTo>
                  <a:pt x="2516559" y="4510900"/>
                </a:lnTo>
                <a:lnTo>
                  <a:pt x="2554538" y="4535222"/>
                </a:lnTo>
                <a:lnTo>
                  <a:pt x="2592730" y="4559240"/>
                </a:lnTo>
                <a:lnTo>
                  <a:pt x="2631131" y="4582953"/>
                </a:lnTo>
                <a:lnTo>
                  <a:pt x="2669741" y="4606358"/>
                </a:lnTo>
                <a:lnTo>
                  <a:pt x="2708557" y="4629455"/>
                </a:lnTo>
                <a:lnTo>
                  <a:pt x="2747578" y="4652241"/>
                </a:lnTo>
                <a:lnTo>
                  <a:pt x="2786802" y="4674715"/>
                </a:lnTo>
                <a:lnTo>
                  <a:pt x="2826228" y="4696875"/>
                </a:lnTo>
                <a:lnTo>
                  <a:pt x="2865854" y="4718720"/>
                </a:lnTo>
                <a:lnTo>
                  <a:pt x="2905677" y="4740247"/>
                </a:lnTo>
                <a:lnTo>
                  <a:pt x="2945697" y="4761455"/>
                </a:lnTo>
                <a:lnTo>
                  <a:pt x="2985912" y="4782342"/>
                </a:lnTo>
                <a:lnTo>
                  <a:pt x="3026320" y="4802908"/>
                </a:lnTo>
                <a:lnTo>
                  <a:pt x="3066919" y="4823148"/>
                </a:lnTo>
                <a:lnTo>
                  <a:pt x="3107707" y="4843063"/>
                </a:lnTo>
                <a:lnTo>
                  <a:pt x="3148683" y="4862651"/>
                </a:lnTo>
                <a:lnTo>
                  <a:pt x="3189846" y="4881909"/>
                </a:lnTo>
                <a:lnTo>
                  <a:pt x="3231193" y="4900837"/>
                </a:lnTo>
                <a:lnTo>
                  <a:pt x="3272723" y="4919431"/>
                </a:lnTo>
                <a:lnTo>
                  <a:pt x="3314434" y="4937692"/>
                </a:lnTo>
                <a:lnTo>
                  <a:pt x="3356324" y="4955616"/>
                </a:lnTo>
                <a:lnTo>
                  <a:pt x="3398391" y="4973203"/>
                </a:lnTo>
                <a:lnTo>
                  <a:pt x="3440635" y="4990450"/>
                </a:lnTo>
                <a:lnTo>
                  <a:pt x="3483053" y="5007356"/>
                </a:lnTo>
                <a:lnTo>
                  <a:pt x="3525644" y="5023919"/>
                </a:lnTo>
                <a:lnTo>
                  <a:pt x="3568405" y="5040137"/>
                </a:lnTo>
                <a:lnTo>
                  <a:pt x="3611335" y="5056009"/>
                </a:lnTo>
                <a:lnTo>
                  <a:pt x="3654433" y="5071534"/>
                </a:lnTo>
                <a:lnTo>
                  <a:pt x="3697697" y="5086708"/>
                </a:lnTo>
                <a:lnTo>
                  <a:pt x="3741124" y="5101532"/>
                </a:lnTo>
                <a:lnTo>
                  <a:pt x="3784714" y="5116002"/>
                </a:lnTo>
                <a:lnTo>
                  <a:pt x="3828465" y="5130117"/>
                </a:lnTo>
                <a:lnTo>
                  <a:pt x="3872374" y="5143876"/>
                </a:lnTo>
                <a:lnTo>
                  <a:pt x="3916441" y="5157277"/>
                </a:lnTo>
                <a:lnTo>
                  <a:pt x="3960663" y="5170317"/>
                </a:lnTo>
                <a:lnTo>
                  <a:pt x="4005039" y="5182996"/>
                </a:lnTo>
                <a:lnTo>
                  <a:pt x="4049567" y="5195312"/>
                </a:lnTo>
                <a:lnTo>
                  <a:pt x="4094245" y="5207263"/>
                </a:lnTo>
                <a:lnTo>
                  <a:pt x="4139072" y="5218847"/>
                </a:lnTo>
                <a:lnTo>
                  <a:pt x="4184046" y="5230063"/>
                </a:lnTo>
                <a:lnTo>
                  <a:pt x="4229165" y="5240909"/>
                </a:lnTo>
                <a:lnTo>
                  <a:pt x="4274428" y="5251382"/>
                </a:lnTo>
                <a:lnTo>
                  <a:pt x="4319833" y="5261483"/>
                </a:lnTo>
                <a:lnTo>
                  <a:pt x="4365378" y="5271208"/>
                </a:lnTo>
                <a:lnTo>
                  <a:pt x="4375664" y="5273313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5583270" y="3838497"/>
            <a:ext cx="2705100" cy="1435100"/>
          </a:xfrm>
          <a:custGeom>
            <a:avLst/>
            <a:gdLst/>
            <a:ahLst/>
            <a:cxnLst/>
            <a:rect l="l" t="t" r="r" b="b"/>
            <a:pathLst>
              <a:path w="2705100" h="1435100">
                <a:moveTo>
                  <a:pt x="0" y="1434813"/>
                </a:moveTo>
                <a:lnTo>
                  <a:pt x="55831" y="1422983"/>
                </a:lnTo>
                <a:lnTo>
                  <a:pt x="101236" y="1412883"/>
                </a:lnTo>
                <a:lnTo>
                  <a:pt x="146498" y="1402409"/>
                </a:lnTo>
                <a:lnTo>
                  <a:pt x="191618" y="1391564"/>
                </a:lnTo>
                <a:lnTo>
                  <a:pt x="236592" y="1380348"/>
                </a:lnTo>
                <a:lnTo>
                  <a:pt x="281419" y="1368764"/>
                </a:lnTo>
                <a:lnTo>
                  <a:pt x="326097" y="1356813"/>
                </a:lnTo>
                <a:lnTo>
                  <a:pt x="370625" y="1344497"/>
                </a:lnTo>
                <a:lnTo>
                  <a:pt x="415001" y="1331818"/>
                </a:lnTo>
                <a:lnTo>
                  <a:pt x="459223" y="1318777"/>
                </a:lnTo>
                <a:lnTo>
                  <a:pt x="503290" y="1305376"/>
                </a:lnTo>
                <a:lnTo>
                  <a:pt x="547199" y="1291618"/>
                </a:lnTo>
                <a:lnTo>
                  <a:pt x="590950" y="1277502"/>
                </a:lnTo>
                <a:lnTo>
                  <a:pt x="634540" y="1263032"/>
                </a:lnTo>
                <a:lnTo>
                  <a:pt x="677967" y="1248209"/>
                </a:lnTo>
                <a:lnTo>
                  <a:pt x="721231" y="1233034"/>
                </a:lnTo>
                <a:lnTo>
                  <a:pt x="764329" y="1217510"/>
                </a:lnTo>
                <a:lnTo>
                  <a:pt x="807259" y="1201638"/>
                </a:lnTo>
                <a:lnTo>
                  <a:pt x="850020" y="1185419"/>
                </a:lnTo>
                <a:lnTo>
                  <a:pt x="892611" y="1168856"/>
                </a:lnTo>
                <a:lnTo>
                  <a:pt x="935029" y="1151950"/>
                </a:lnTo>
                <a:lnTo>
                  <a:pt x="977272" y="1134703"/>
                </a:lnTo>
                <a:lnTo>
                  <a:pt x="1019340" y="1117117"/>
                </a:lnTo>
                <a:lnTo>
                  <a:pt x="1061230" y="1099192"/>
                </a:lnTo>
                <a:lnTo>
                  <a:pt x="1102941" y="1080932"/>
                </a:lnTo>
                <a:lnTo>
                  <a:pt x="1144471" y="1062337"/>
                </a:lnTo>
                <a:lnTo>
                  <a:pt x="1185818" y="1043410"/>
                </a:lnTo>
                <a:lnTo>
                  <a:pt x="1226980" y="1024152"/>
                </a:lnTo>
                <a:lnTo>
                  <a:pt x="1267957" y="1004564"/>
                </a:lnTo>
                <a:lnTo>
                  <a:pt x="1308745" y="984649"/>
                </a:lnTo>
                <a:lnTo>
                  <a:pt x="1349344" y="964408"/>
                </a:lnTo>
                <a:lnTo>
                  <a:pt x="1389752" y="943843"/>
                </a:lnTo>
                <a:lnTo>
                  <a:pt x="1429967" y="922956"/>
                </a:lnTo>
                <a:lnTo>
                  <a:pt x="1469987" y="901747"/>
                </a:lnTo>
                <a:lnTo>
                  <a:pt x="1509810" y="880220"/>
                </a:lnTo>
                <a:lnTo>
                  <a:pt x="1549436" y="858376"/>
                </a:lnTo>
                <a:lnTo>
                  <a:pt x="1588862" y="836216"/>
                </a:lnTo>
                <a:lnTo>
                  <a:pt x="1628086" y="813742"/>
                </a:lnTo>
                <a:lnTo>
                  <a:pt x="1667107" y="790955"/>
                </a:lnTo>
                <a:lnTo>
                  <a:pt x="1705923" y="767859"/>
                </a:lnTo>
                <a:lnTo>
                  <a:pt x="1744533" y="744453"/>
                </a:lnTo>
                <a:lnTo>
                  <a:pt x="1782934" y="720741"/>
                </a:lnTo>
                <a:lnTo>
                  <a:pt x="1821126" y="696723"/>
                </a:lnTo>
                <a:lnTo>
                  <a:pt x="1859105" y="672401"/>
                </a:lnTo>
                <a:lnTo>
                  <a:pt x="1896871" y="647777"/>
                </a:lnTo>
                <a:lnTo>
                  <a:pt x="1934422" y="622853"/>
                </a:lnTo>
                <a:lnTo>
                  <a:pt x="1971757" y="597631"/>
                </a:lnTo>
                <a:lnTo>
                  <a:pt x="2008872" y="572111"/>
                </a:lnTo>
                <a:lnTo>
                  <a:pt x="2045768" y="546297"/>
                </a:lnTo>
                <a:lnTo>
                  <a:pt x="2082554" y="520297"/>
                </a:lnTo>
                <a:lnTo>
                  <a:pt x="2118892" y="493789"/>
                </a:lnTo>
                <a:lnTo>
                  <a:pt x="2155116" y="467099"/>
                </a:lnTo>
                <a:lnTo>
                  <a:pt x="2191114" y="440121"/>
                </a:lnTo>
                <a:lnTo>
                  <a:pt x="2226883" y="412856"/>
                </a:lnTo>
                <a:lnTo>
                  <a:pt x="2262421" y="385306"/>
                </a:lnTo>
                <a:lnTo>
                  <a:pt x="2297727" y="357473"/>
                </a:lnTo>
                <a:lnTo>
                  <a:pt x="2332800" y="329359"/>
                </a:lnTo>
                <a:lnTo>
                  <a:pt x="2367637" y="300964"/>
                </a:lnTo>
                <a:lnTo>
                  <a:pt x="2402236" y="272292"/>
                </a:lnTo>
                <a:lnTo>
                  <a:pt x="2436597" y="243343"/>
                </a:lnTo>
                <a:lnTo>
                  <a:pt x="2470717" y="214119"/>
                </a:lnTo>
                <a:lnTo>
                  <a:pt x="2504595" y="184622"/>
                </a:lnTo>
                <a:lnTo>
                  <a:pt x="2538228" y="154854"/>
                </a:lnTo>
                <a:lnTo>
                  <a:pt x="2571616" y="124816"/>
                </a:lnTo>
                <a:lnTo>
                  <a:pt x="2604756" y="94511"/>
                </a:lnTo>
                <a:lnTo>
                  <a:pt x="2637647" y="63939"/>
                </a:lnTo>
                <a:lnTo>
                  <a:pt x="2670287" y="33103"/>
                </a:lnTo>
                <a:lnTo>
                  <a:pt x="2702675" y="2003"/>
                </a:lnTo>
                <a:lnTo>
                  <a:pt x="2704728" y="0"/>
                </a:lnTo>
              </a:path>
            </a:pathLst>
          </a:custGeom>
          <a:ln w="114299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6313641" y="910464"/>
            <a:ext cx="942975" cy="236854"/>
          </a:xfrm>
          <a:custGeom>
            <a:avLst/>
            <a:gdLst/>
            <a:ahLst/>
            <a:cxnLst/>
            <a:rect l="l" t="t" r="r" b="b"/>
            <a:pathLst>
              <a:path w="942975" h="236855">
                <a:moveTo>
                  <a:pt x="118169" y="236339"/>
                </a:moveTo>
                <a:lnTo>
                  <a:pt x="72161" y="227056"/>
                </a:lnTo>
                <a:lnTo>
                  <a:pt x="34601" y="201737"/>
                </a:lnTo>
                <a:lnTo>
                  <a:pt x="9282" y="164177"/>
                </a:lnTo>
                <a:lnTo>
                  <a:pt x="0" y="118169"/>
                </a:lnTo>
                <a:lnTo>
                  <a:pt x="9282" y="72161"/>
                </a:lnTo>
                <a:lnTo>
                  <a:pt x="34601" y="34601"/>
                </a:lnTo>
                <a:lnTo>
                  <a:pt x="72161" y="9282"/>
                </a:lnTo>
                <a:lnTo>
                  <a:pt x="118169" y="0"/>
                </a:lnTo>
                <a:lnTo>
                  <a:pt x="164177" y="9282"/>
                </a:lnTo>
                <a:lnTo>
                  <a:pt x="201737" y="34601"/>
                </a:lnTo>
                <a:lnTo>
                  <a:pt x="227056" y="72161"/>
                </a:lnTo>
                <a:lnTo>
                  <a:pt x="236339" y="118169"/>
                </a:lnTo>
                <a:lnTo>
                  <a:pt x="227056" y="164177"/>
                </a:lnTo>
                <a:lnTo>
                  <a:pt x="201737" y="201737"/>
                </a:lnTo>
                <a:lnTo>
                  <a:pt x="164177" y="227056"/>
                </a:lnTo>
                <a:lnTo>
                  <a:pt x="118169" y="236339"/>
                </a:lnTo>
                <a:close/>
              </a:path>
              <a:path w="942975" h="236855">
                <a:moveTo>
                  <a:pt x="827186" y="236339"/>
                </a:moveTo>
                <a:lnTo>
                  <a:pt x="781179" y="227056"/>
                </a:lnTo>
                <a:lnTo>
                  <a:pt x="743618" y="201737"/>
                </a:lnTo>
                <a:lnTo>
                  <a:pt x="718299" y="164177"/>
                </a:lnTo>
                <a:lnTo>
                  <a:pt x="709017" y="118169"/>
                </a:lnTo>
                <a:lnTo>
                  <a:pt x="718299" y="72161"/>
                </a:lnTo>
                <a:lnTo>
                  <a:pt x="743618" y="34601"/>
                </a:lnTo>
                <a:lnTo>
                  <a:pt x="781179" y="9282"/>
                </a:lnTo>
                <a:lnTo>
                  <a:pt x="827186" y="0"/>
                </a:lnTo>
                <a:lnTo>
                  <a:pt x="873194" y="9282"/>
                </a:lnTo>
                <a:lnTo>
                  <a:pt x="910754" y="34601"/>
                </a:lnTo>
                <a:lnTo>
                  <a:pt x="936073" y="72161"/>
                </a:lnTo>
                <a:lnTo>
                  <a:pt x="942751" y="105262"/>
                </a:lnTo>
                <a:lnTo>
                  <a:pt x="942751" y="131076"/>
                </a:lnTo>
                <a:lnTo>
                  <a:pt x="936073" y="164177"/>
                </a:lnTo>
                <a:lnTo>
                  <a:pt x="910754" y="201737"/>
                </a:lnTo>
                <a:lnTo>
                  <a:pt x="873194" y="227056"/>
                </a:lnTo>
                <a:lnTo>
                  <a:pt x="827186" y="236339"/>
                </a:lnTo>
                <a:close/>
              </a:path>
              <a:path w="942975" h="236855">
                <a:moveTo>
                  <a:pt x="472678" y="236339"/>
                </a:moveTo>
                <a:lnTo>
                  <a:pt x="426670" y="227056"/>
                </a:lnTo>
                <a:lnTo>
                  <a:pt x="389110" y="201737"/>
                </a:lnTo>
                <a:lnTo>
                  <a:pt x="363791" y="164177"/>
                </a:lnTo>
                <a:lnTo>
                  <a:pt x="354508" y="118169"/>
                </a:lnTo>
                <a:lnTo>
                  <a:pt x="363791" y="72161"/>
                </a:lnTo>
                <a:lnTo>
                  <a:pt x="389110" y="34601"/>
                </a:lnTo>
                <a:lnTo>
                  <a:pt x="426670" y="9282"/>
                </a:lnTo>
                <a:lnTo>
                  <a:pt x="472678" y="0"/>
                </a:lnTo>
                <a:lnTo>
                  <a:pt x="518685" y="9282"/>
                </a:lnTo>
                <a:lnTo>
                  <a:pt x="556246" y="34601"/>
                </a:lnTo>
                <a:lnTo>
                  <a:pt x="581564" y="72161"/>
                </a:lnTo>
                <a:lnTo>
                  <a:pt x="590847" y="118169"/>
                </a:lnTo>
                <a:lnTo>
                  <a:pt x="581564" y="164177"/>
                </a:lnTo>
                <a:lnTo>
                  <a:pt x="556246" y="201737"/>
                </a:lnTo>
                <a:lnTo>
                  <a:pt x="518685" y="227056"/>
                </a:lnTo>
                <a:lnTo>
                  <a:pt x="472678" y="236339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706082" y="1952203"/>
            <a:ext cx="992505" cy="992505"/>
          </a:xfrm>
          <a:custGeom>
            <a:avLst/>
            <a:gdLst/>
            <a:ahLst/>
            <a:cxnLst/>
            <a:rect l="l" t="t" r="r" b="b"/>
            <a:pathLst>
              <a:path w="992505" h="992505">
                <a:moveTo>
                  <a:pt x="496231" y="992463"/>
                </a:moveTo>
                <a:lnTo>
                  <a:pt x="448441" y="990191"/>
                </a:lnTo>
                <a:lnTo>
                  <a:pt x="401936" y="983515"/>
                </a:lnTo>
                <a:lnTo>
                  <a:pt x="356924" y="972642"/>
                </a:lnTo>
                <a:lnTo>
                  <a:pt x="313613" y="957781"/>
                </a:lnTo>
                <a:lnTo>
                  <a:pt x="272211" y="939138"/>
                </a:lnTo>
                <a:lnTo>
                  <a:pt x="232927" y="916923"/>
                </a:lnTo>
                <a:lnTo>
                  <a:pt x="195967" y="891344"/>
                </a:lnTo>
                <a:lnTo>
                  <a:pt x="161541" y="862607"/>
                </a:lnTo>
                <a:lnTo>
                  <a:pt x="129855" y="830921"/>
                </a:lnTo>
                <a:lnTo>
                  <a:pt x="101119" y="796495"/>
                </a:lnTo>
                <a:lnTo>
                  <a:pt x="75539" y="759535"/>
                </a:lnTo>
                <a:lnTo>
                  <a:pt x="53324" y="720251"/>
                </a:lnTo>
                <a:lnTo>
                  <a:pt x="34682" y="678849"/>
                </a:lnTo>
                <a:lnTo>
                  <a:pt x="19820" y="635539"/>
                </a:lnTo>
                <a:lnTo>
                  <a:pt x="8947" y="590527"/>
                </a:lnTo>
                <a:lnTo>
                  <a:pt x="2271" y="544022"/>
                </a:lnTo>
                <a:lnTo>
                  <a:pt x="0" y="496231"/>
                </a:lnTo>
                <a:lnTo>
                  <a:pt x="2271" y="448441"/>
                </a:lnTo>
                <a:lnTo>
                  <a:pt x="8947" y="401936"/>
                </a:lnTo>
                <a:lnTo>
                  <a:pt x="19820" y="356924"/>
                </a:lnTo>
                <a:lnTo>
                  <a:pt x="34682" y="313613"/>
                </a:lnTo>
                <a:lnTo>
                  <a:pt x="53324" y="272211"/>
                </a:lnTo>
                <a:lnTo>
                  <a:pt x="75539" y="232927"/>
                </a:lnTo>
                <a:lnTo>
                  <a:pt x="101119" y="195967"/>
                </a:lnTo>
                <a:lnTo>
                  <a:pt x="129855" y="161541"/>
                </a:lnTo>
                <a:lnTo>
                  <a:pt x="161541" y="129855"/>
                </a:lnTo>
                <a:lnTo>
                  <a:pt x="195967" y="101119"/>
                </a:lnTo>
                <a:lnTo>
                  <a:pt x="232927" y="75539"/>
                </a:lnTo>
                <a:lnTo>
                  <a:pt x="272211" y="53324"/>
                </a:lnTo>
                <a:lnTo>
                  <a:pt x="313613" y="34682"/>
                </a:lnTo>
                <a:lnTo>
                  <a:pt x="356924" y="19820"/>
                </a:lnTo>
                <a:lnTo>
                  <a:pt x="401936" y="8947"/>
                </a:lnTo>
                <a:lnTo>
                  <a:pt x="448441" y="2271"/>
                </a:lnTo>
                <a:lnTo>
                  <a:pt x="496231" y="0"/>
                </a:lnTo>
                <a:lnTo>
                  <a:pt x="544021" y="2271"/>
                </a:lnTo>
                <a:lnTo>
                  <a:pt x="590527" y="8947"/>
                </a:lnTo>
                <a:lnTo>
                  <a:pt x="635539" y="19820"/>
                </a:lnTo>
                <a:lnTo>
                  <a:pt x="678849" y="34682"/>
                </a:lnTo>
                <a:lnTo>
                  <a:pt x="720251" y="53324"/>
                </a:lnTo>
                <a:lnTo>
                  <a:pt x="759535" y="75539"/>
                </a:lnTo>
                <a:lnTo>
                  <a:pt x="796495" y="101119"/>
                </a:lnTo>
                <a:lnTo>
                  <a:pt x="830921" y="129855"/>
                </a:lnTo>
                <a:lnTo>
                  <a:pt x="862607" y="161541"/>
                </a:lnTo>
                <a:lnTo>
                  <a:pt x="891344" y="195967"/>
                </a:lnTo>
                <a:lnTo>
                  <a:pt x="916923" y="232927"/>
                </a:lnTo>
                <a:lnTo>
                  <a:pt x="939138" y="272211"/>
                </a:lnTo>
                <a:lnTo>
                  <a:pt x="957781" y="313613"/>
                </a:lnTo>
                <a:lnTo>
                  <a:pt x="972642" y="356924"/>
                </a:lnTo>
                <a:lnTo>
                  <a:pt x="983515" y="401936"/>
                </a:lnTo>
                <a:lnTo>
                  <a:pt x="990191" y="448441"/>
                </a:lnTo>
                <a:lnTo>
                  <a:pt x="992463" y="496231"/>
                </a:lnTo>
                <a:lnTo>
                  <a:pt x="990191" y="544022"/>
                </a:lnTo>
                <a:lnTo>
                  <a:pt x="983515" y="590527"/>
                </a:lnTo>
                <a:lnTo>
                  <a:pt x="972642" y="635539"/>
                </a:lnTo>
                <a:lnTo>
                  <a:pt x="957781" y="678849"/>
                </a:lnTo>
                <a:lnTo>
                  <a:pt x="939138" y="720251"/>
                </a:lnTo>
                <a:lnTo>
                  <a:pt x="916923" y="759535"/>
                </a:lnTo>
                <a:lnTo>
                  <a:pt x="891344" y="796495"/>
                </a:lnTo>
                <a:lnTo>
                  <a:pt x="862607" y="830921"/>
                </a:lnTo>
                <a:lnTo>
                  <a:pt x="830921" y="862607"/>
                </a:lnTo>
                <a:lnTo>
                  <a:pt x="796495" y="891344"/>
                </a:lnTo>
                <a:lnTo>
                  <a:pt x="759535" y="916923"/>
                </a:lnTo>
                <a:lnTo>
                  <a:pt x="720251" y="939138"/>
                </a:lnTo>
                <a:lnTo>
                  <a:pt x="678849" y="957781"/>
                </a:lnTo>
                <a:lnTo>
                  <a:pt x="635539" y="972642"/>
                </a:lnTo>
                <a:lnTo>
                  <a:pt x="590527" y="983515"/>
                </a:lnTo>
                <a:lnTo>
                  <a:pt x="544021" y="990191"/>
                </a:lnTo>
                <a:lnTo>
                  <a:pt x="496231" y="992463"/>
                </a:lnTo>
                <a:close/>
              </a:path>
            </a:pathLst>
          </a:custGeom>
          <a:solidFill>
            <a:srgbClr val="FD6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1128109" y="2215823"/>
            <a:ext cx="14859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505">
                <a:solidFill>
                  <a:srgbClr val="FFFEFE"/>
                </a:solidFill>
                <a:latin typeface="Trebuchet MS"/>
                <a:cs typeface="Trebuchet MS"/>
              </a:rPr>
              <a:t>1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948235" y="4447338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1117105" y="4561702"/>
            <a:ext cx="1708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95">
                <a:solidFill>
                  <a:srgbClr val="181818"/>
                </a:solidFill>
                <a:latin typeface="Trebuchet MS"/>
                <a:cs typeface="Trebuchet MS"/>
              </a:rPr>
              <a:t>4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948235" y="310736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1124844" y="3221725"/>
            <a:ext cx="15494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948235" y="5115753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6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6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2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1123504" y="5230117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948235" y="3776485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7" y="542925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3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91" y="542925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1123356" y="3890849"/>
            <a:ext cx="15811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0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948235" y="6455729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1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948235" y="5784876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5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3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5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2" name="object 32" descr=""/>
          <p:cNvGrpSpPr/>
          <p:nvPr/>
        </p:nvGrpSpPr>
        <p:grpSpPr>
          <a:xfrm>
            <a:off x="11589495" y="0"/>
            <a:ext cx="6698615" cy="10287000"/>
            <a:chOff x="11589495" y="0"/>
            <a:chExt cx="6698615" cy="10287000"/>
          </a:xfrm>
        </p:grpSpPr>
        <p:pic>
          <p:nvPicPr>
            <p:cNvPr id="33" name="object 3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90557" y="0"/>
              <a:ext cx="5497443" cy="10286999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11589487" y="7691856"/>
              <a:ext cx="5045075" cy="2595245"/>
            </a:xfrm>
            <a:custGeom>
              <a:avLst/>
              <a:gdLst/>
              <a:ahLst/>
              <a:cxnLst/>
              <a:rect l="l" t="t" r="r" b="b"/>
              <a:pathLst>
                <a:path w="5045075" h="2595245">
                  <a:moveTo>
                    <a:pt x="2654084" y="17602"/>
                  </a:moveTo>
                  <a:lnTo>
                    <a:pt x="2604300" y="12001"/>
                  </a:lnTo>
                  <a:lnTo>
                    <a:pt x="2554452" y="7467"/>
                  </a:lnTo>
                  <a:lnTo>
                    <a:pt x="2504567" y="4013"/>
                  </a:lnTo>
                  <a:lnTo>
                    <a:pt x="2454656" y="1612"/>
                  </a:lnTo>
                  <a:lnTo>
                    <a:pt x="2404732" y="279"/>
                  </a:lnTo>
                  <a:lnTo>
                    <a:pt x="2354808" y="0"/>
                  </a:lnTo>
                  <a:lnTo>
                    <a:pt x="2304923" y="774"/>
                  </a:lnTo>
                  <a:lnTo>
                    <a:pt x="2255075" y="2603"/>
                  </a:lnTo>
                  <a:lnTo>
                    <a:pt x="2205278" y="5486"/>
                  </a:lnTo>
                  <a:lnTo>
                    <a:pt x="2155558" y="9410"/>
                  </a:lnTo>
                  <a:lnTo>
                    <a:pt x="2105939" y="14376"/>
                  </a:lnTo>
                  <a:lnTo>
                    <a:pt x="2056422" y="20396"/>
                  </a:lnTo>
                  <a:lnTo>
                    <a:pt x="2007031" y="27432"/>
                  </a:lnTo>
                  <a:lnTo>
                    <a:pt x="1957793" y="35509"/>
                  </a:lnTo>
                  <a:lnTo>
                    <a:pt x="1908708" y="44615"/>
                  </a:lnTo>
                  <a:lnTo>
                    <a:pt x="1859800" y="54749"/>
                  </a:lnTo>
                  <a:lnTo>
                    <a:pt x="1811083" y="65900"/>
                  </a:lnTo>
                  <a:lnTo>
                    <a:pt x="1762582" y="78079"/>
                  </a:lnTo>
                  <a:lnTo>
                    <a:pt x="1714309" y="91274"/>
                  </a:lnTo>
                  <a:lnTo>
                    <a:pt x="1666278" y="105486"/>
                  </a:lnTo>
                  <a:lnTo>
                    <a:pt x="1618513" y="120700"/>
                  </a:lnTo>
                  <a:lnTo>
                    <a:pt x="1571028" y="136931"/>
                  </a:lnTo>
                  <a:lnTo>
                    <a:pt x="1523834" y="154152"/>
                  </a:lnTo>
                  <a:lnTo>
                    <a:pt x="1476946" y="172389"/>
                  </a:lnTo>
                  <a:lnTo>
                    <a:pt x="1430401" y="191617"/>
                  </a:lnTo>
                  <a:lnTo>
                    <a:pt x="1384198" y="211836"/>
                  </a:lnTo>
                  <a:lnTo>
                    <a:pt x="1339227" y="232638"/>
                  </a:lnTo>
                  <a:lnTo>
                    <a:pt x="1294828" y="254279"/>
                  </a:lnTo>
                  <a:lnTo>
                    <a:pt x="1251000" y="276771"/>
                  </a:lnTo>
                  <a:lnTo>
                    <a:pt x="1207744" y="300075"/>
                  </a:lnTo>
                  <a:lnTo>
                    <a:pt x="1165085" y="324205"/>
                  </a:lnTo>
                  <a:lnTo>
                    <a:pt x="1123022" y="349135"/>
                  </a:lnTo>
                  <a:lnTo>
                    <a:pt x="1081570" y="374865"/>
                  </a:lnTo>
                  <a:lnTo>
                    <a:pt x="1040714" y="401370"/>
                  </a:lnTo>
                  <a:lnTo>
                    <a:pt x="1000493" y="428650"/>
                  </a:lnTo>
                  <a:lnTo>
                    <a:pt x="960907" y="456692"/>
                  </a:lnTo>
                  <a:lnTo>
                    <a:pt x="921956" y="485482"/>
                  </a:lnTo>
                  <a:lnTo>
                    <a:pt x="883653" y="514997"/>
                  </a:lnTo>
                  <a:lnTo>
                    <a:pt x="846010" y="545249"/>
                  </a:lnTo>
                  <a:lnTo>
                    <a:pt x="809028" y="576211"/>
                  </a:lnTo>
                  <a:lnTo>
                    <a:pt x="772718" y="607885"/>
                  </a:lnTo>
                  <a:lnTo>
                    <a:pt x="737095" y="640245"/>
                  </a:lnTo>
                  <a:lnTo>
                    <a:pt x="702170" y="673290"/>
                  </a:lnTo>
                  <a:lnTo>
                    <a:pt x="667931" y="706996"/>
                  </a:lnTo>
                  <a:lnTo>
                    <a:pt x="634415" y="741375"/>
                  </a:lnTo>
                  <a:lnTo>
                    <a:pt x="601599" y="776389"/>
                  </a:lnTo>
                  <a:lnTo>
                    <a:pt x="569518" y="812050"/>
                  </a:lnTo>
                  <a:lnTo>
                    <a:pt x="538162" y="848321"/>
                  </a:lnTo>
                  <a:lnTo>
                    <a:pt x="507555" y="885215"/>
                  </a:lnTo>
                  <a:lnTo>
                    <a:pt x="477697" y="922718"/>
                  </a:lnTo>
                  <a:lnTo>
                    <a:pt x="448602" y="960805"/>
                  </a:lnTo>
                  <a:lnTo>
                    <a:pt x="420268" y="999464"/>
                  </a:lnTo>
                  <a:lnTo>
                    <a:pt x="392709" y="1038707"/>
                  </a:lnTo>
                  <a:lnTo>
                    <a:pt x="365937" y="1078496"/>
                  </a:lnTo>
                  <a:lnTo>
                    <a:pt x="339966" y="1118844"/>
                  </a:lnTo>
                  <a:lnTo>
                    <a:pt x="314782" y="1159713"/>
                  </a:lnTo>
                  <a:lnTo>
                    <a:pt x="290410" y="1201115"/>
                  </a:lnTo>
                  <a:lnTo>
                    <a:pt x="266865" y="1243025"/>
                  </a:lnTo>
                  <a:lnTo>
                    <a:pt x="244144" y="1285443"/>
                  </a:lnTo>
                  <a:lnTo>
                    <a:pt x="222262" y="1328343"/>
                  </a:lnTo>
                  <a:lnTo>
                    <a:pt x="201218" y="1371727"/>
                  </a:lnTo>
                  <a:lnTo>
                    <a:pt x="181025" y="1415580"/>
                  </a:lnTo>
                  <a:lnTo>
                    <a:pt x="161696" y="1459890"/>
                  </a:lnTo>
                  <a:lnTo>
                    <a:pt x="143243" y="1504632"/>
                  </a:lnTo>
                  <a:lnTo>
                    <a:pt x="125653" y="1549819"/>
                  </a:lnTo>
                  <a:lnTo>
                    <a:pt x="108966" y="1595437"/>
                  </a:lnTo>
                  <a:lnTo>
                    <a:pt x="93154" y="1641462"/>
                  </a:lnTo>
                  <a:lnTo>
                    <a:pt x="78270" y="1687880"/>
                  </a:lnTo>
                  <a:lnTo>
                    <a:pt x="64274" y="1734693"/>
                  </a:lnTo>
                  <a:lnTo>
                    <a:pt x="51219" y="1781886"/>
                  </a:lnTo>
                  <a:lnTo>
                    <a:pt x="39077" y="1829435"/>
                  </a:lnTo>
                  <a:lnTo>
                    <a:pt x="27889" y="1877352"/>
                  </a:lnTo>
                  <a:lnTo>
                    <a:pt x="17627" y="1925599"/>
                  </a:lnTo>
                  <a:lnTo>
                    <a:pt x="8331" y="1974189"/>
                  </a:lnTo>
                  <a:lnTo>
                    <a:pt x="0" y="2023110"/>
                  </a:lnTo>
                  <a:lnTo>
                    <a:pt x="16548" y="2026818"/>
                  </a:lnTo>
                  <a:lnTo>
                    <a:pt x="24993" y="1977263"/>
                  </a:lnTo>
                  <a:lnTo>
                    <a:pt x="34442" y="1928050"/>
                  </a:lnTo>
                  <a:lnTo>
                    <a:pt x="44881" y="1879168"/>
                  </a:lnTo>
                  <a:lnTo>
                    <a:pt x="56299" y="1830654"/>
                  </a:lnTo>
                  <a:lnTo>
                    <a:pt x="68694" y="1782508"/>
                  </a:lnTo>
                  <a:lnTo>
                    <a:pt x="82042" y="1734743"/>
                  </a:lnTo>
                  <a:lnTo>
                    <a:pt x="96342" y="1687372"/>
                  </a:lnTo>
                  <a:lnTo>
                    <a:pt x="111594" y="1640395"/>
                  </a:lnTo>
                  <a:lnTo>
                    <a:pt x="127774" y="1593850"/>
                  </a:lnTo>
                  <a:lnTo>
                    <a:pt x="144881" y="1547723"/>
                  </a:lnTo>
                  <a:lnTo>
                    <a:pt x="162902" y="1502041"/>
                  </a:lnTo>
                  <a:lnTo>
                    <a:pt x="181825" y="1456804"/>
                  </a:lnTo>
                  <a:lnTo>
                    <a:pt x="201663" y="1412036"/>
                  </a:lnTo>
                  <a:lnTo>
                    <a:pt x="222377" y="1367739"/>
                  </a:lnTo>
                  <a:lnTo>
                    <a:pt x="243979" y="1323924"/>
                  </a:lnTo>
                  <a:lnTo>
                    <a:pt x="266446" y="1280617"/>
                  </a:lnTo>
                  <a:lnTo>
                    <a:pt x="289788" y="1237818"/>
                  </a:lnTo>
                  <a:lnTo>
                    <a:pt x="313969" y="1195539"/>
                  </a:lnTo>
                  <a:lnTo>
                    <a:pt x="339001" y="1153795"/>
                  </a:lnTo>
                  <a:lnTo>
                    <a:pt x="364871" y="1112608"/>
                  </a:lnTo>
                  <a:lnTo>
                    <a:pt x="391566" y="1071968"/>
                  </a:lnTo>
                  <a:lnTo>
                    <a:pt x="419074" y="1031900"/>
                  </a:lnTo>
                  <a:lnTo>
                    <a:pt x="447395" y="992416"/>
                  </a:lnTo>
                  <a:lnTo>
                    <a:pt x="476516" y="953516"/>
                  </a:lnTo>
                  <a:lnTo>
                    <a:pt x="506425" y="915225"/>
                  </a:lnTo>
                  <a:lnTo>
                    <a:pt x="537121" y="877557"/>
                  </a:lnTo>
                  <a:lnTo>
                    <a:pt x="568579" y="840524"/>
                  </a:lnTo>
                  <a:lnTo>
                    <a:pt x="600811" y="804113"/>
                  </a:lnTo>
                  <a:lnTo>
                    <a:pt x="633793" y="768362"/>
                  </a:lnTo>
                  <a:lnTo>
                    <a:pt x="667524" y="733285"/>
                  </a:lnTo>
                  <a:lnTo>
                    <a:pt x="701992" y="698881"/>
                  </a:lnTo>
                  <a:lnTo>
                    <a:pt x="737184" y="665149"/>
                  </a:lnTo>
                  <a:lnTo>
                    <a:pt x="773087" y="632129"/>
                  </a:lnTo>
                  <a:lnTo>
                    <a:pt x="809713" y="599821"/>
                  </a:lnTo>
                  <a:lnTo>
                    <a:pt x="847026" y="568236"/>
                  </a:lnTo>
                  <a:lnTo>
                    <a:pt x="885037" y="537387"/>
                  </a:lnTo>
                  <a:lnTo>
                    <a:pt x="923734" y="507288"/>
                  </a:lnTo>
                  <a:lnTo>
                    <a:pt x="963104" y="477939"/>
                  </a:lnTo>
                  <a:lnTo>
                    <a:pt x="1003134" y="449376"/>
                  </a:lnTo>
                  <a:lnTo>
                    <a:pt x="1043825" y="421576"/>
                  </a:lnTo>
                  <a:lnTo>
                    <a:pt x="1085164" y="394589"/>
                  </a:lnTo>
                  <a:lnTo>
                    <a:pt x="1127137" y="368388"/>
                  </a:lnTo>
                  <a:lnTo>
                    <a:pt x="1169733" y="343027"/>
                  </a:lnTo>
                  <a:lnTo>
                    <a:pt x="1212951" y="318477"/>
                  </a:lnTo>
                  <a:lnTo>
                    <a:pt x="1256792" y="294779"/>
                  </a:lnTo>
                  <a:lnTo>
                    <a:pt x="1301216" y="271932"/>
                  </a:lnTo>
                  <a:lnTo>
                    <a:pt x="1346250" y="249948"/>
                  </a:lnTo>
                  <a:lnTo>
                    <a:pt x="1391856" y="228841"/>
                  </a:lnTo>
                  <a:lnTo>
                    <a:pt x="1437703" y="208775"/>
                  </a:lnTo>
                  <a:lnTo>
                    <a:pt x="1483880" y="189687"/>
                  </a:lnTo>
                  <a:lnTo>
                    <a:pt x="1530388" y="171577"/>
                  </a:lnTo>
                  <a:lnTo>
                    <a:pt x="1577213" y="154470"/>
                  </a:lnTo>
                  <a:lnTo>
                    <a:pt x="1624317" y="138341"/>
                  </a:lnTo>
                  <a:lnTo>
                    <a:pt x="1671713" y="123215"/>
                  </a:lnTo>
                  <a:lnTo>
                    <a:pt x="1719364" y="109080"/>
                  </a:lnTo>
                  <a:lnTo>
                    <a:pt x="1767255" y="95961"/>
                  </a:lnTo>
                  <a:lnTo>
                    <a:pt x="1815376" y="83832"/>
                  </a:lnTo>
                  <a:lnTo>
                    <a:pt x="1863699" y="72720"/>
                  </a:lnTo>
                  <a:lnTo>
                    <a:pt x="1912239" y="62623"/>
                  </a:lnTo>
                  <a:lnTo>
                    <a:pt x="1960943" y="53543"/>
                  </a:lnTo>
                  <a:lnTo>
                    <a:pt x="2009813" y="45478"/>
                  </a:lnTo>
                  <a:lnTo>
                    <a:pt x="2058835" y="38430"/>
                  </a:lnTo>
                  <a:lnTo>
                    <a:pt x="2107984" y="32423"/>
                  </a:lnTo>
                  <a:lnTo>
                    <a:pt x="2157247" y="27432"/>
                  </a:lnTo>
                  <a:lnTo>
                    <a:pt x="2206599" y="23482"/>
                  </a:lnTo>
                  <a:lnTo>
                    <a:pt x="2256053" y="20561"/>
                  </a:lnTo>
                  <a:lnTo>
                    <a:pt x="2305558" y="18694"/>
                  </a:lnTo>
                  <a:lnTo>
                    <a:pt x="2355113" y="17856"/>
                  </a:lnTo>
                  <a:lnTo>
                    <a:pt x="2404707" y="18072"/>
                  </a:lnTo>
                  <a:lnTo>
                    <a:pt x="2454325" y="19342"/>
                  </a:lnTo>
                  <a:lnTo>
                    <a:pt x="2503932" y="21666"/>
                  </a:lnTo>
                  <a:lnTo>
                    <a:pt x="2553525" y="25044"/>
                  </a:lnTo>
                  <a:lnTo>
                    <a:pt x="2603093" y="29489"/>
                  </a:lnTo>
                  <a:lnTo>
                    <a:pt x="2652611" y="35001"/>
                  </a:lnTo>
                  <a:lnTo>
                    <a:pt x="2654084" y="17602"/>
                  </a:lnTo>
                  <a:close/>
                </a:path>
                <a:path w="5045075" h="2595245">
                  <a:moveTo>
                    <a:pt x="5044948" y="2595143"/>
                  </a:moveTo>
                  <a:lnTo>
                    <a:pt x="5041824" y="2569006"/>
                  </a:lnTo>
                  <a:lnTo>
                    <a:pt x="5036375" y="2518206"/>
                  </a:lnTo>
                  <a:lnTo>
                    <a:pt x="5030038" y="2480106"/>
                  </a:lnTo>
                  <a:lnTo>
                    <a:pt x="5022799" y="2429306"/>
                  </a:lnTo>
                  <a:lnTo>
                    <a:pt x="5014658" y="2391206"/>
                  </a:lnTo>
                  <a:lnTo>
                    <a:pt x="5005616" y="2340406"/>
                  </a:lnTo>
                  <a:lnTo>
                    <a:pt x="4995659" y="2289606"/>
                  </a:lnTo>
                  <a:lnTo>
                    <a:pt x="4984775" y="2251506"/>
                  </a:lnTo>
                  <a:lnTo>
                    <a:pt x="4972977" y="2200706"/>
                  </a:lnTo>
                  <a:lnTo>
                    <a:pt x="4960264" y="2162606"/>
                  </a:lnTo>
                  <a:lnTo>
                    <a:pt x="4946599" y="2111806"/>
                  </a:lnTo>
                  <a:lnTo>
                    <a:pt x="4932019" y="2073706"/>
                  </a:lnTo>
                  <a:lnTo>
                    <a:pt x="4916487" y="2022906"/>
                  </a:lnTo>
                  <a:lnTo>
                    <a:pt x="4900015" y="1984806"/>
                  </a:lnTo>
                  <a:lnTo>
                    <a:pt x="4886490" y="1945386"/>
                  </a:lnTo>
                  <a:lnTo>
                    <a:pt x="4882604" y="1934006"/>
                  </a:lnTo>
                  <a:lnTo>
                    <a:pt x="4864227" y="1895906"/>
                  </a:lnTo>
                  <a:lnTo>
                    <a:pt x="4861509" y="1888794"/>
                  </a:lnTo>
                  <a:lnTo>
                    <a:pt x="4844897" y="1845106"/>
                  </a:lnTo>
                  <a:lnTo>
                    <a:pt x="4824704" y="1807006"/>
                  </a:lnTo>
                  <a:lnTo>
                    <a:pt x="4803737" y="1756206"/>
                  </a:lnTo>
                  <a:lnTo>
                    <a:pt x="4782020" y="1718106"/>
                  </a:lnTo>
                  <a:lnTo>
                    <a:pt x="4759553" y="1680006"/>
                  </a:lnTo>
                  <a:lnTo>
                    <a:pt x="4736363" y="1629206"/>
                  </a:lnTo>
                  <a:lnTo>
                    <a:pt x="4712449" y="1591106"/>
                  </a:lnTo>
                  <a:lnTo>
                    <a:pt x="4687836" y="1553006"/>
                  </a:lnTo>
                  <a:lnTo>
                    <a:pt x="4662513" y="1514906"/>
                  </a:lnTo>
                  <a:lnTo>
                    <a:pt x="4636516" y="1476806"/>
                  </a:lnTo>
                  <a:lnTo>
                    <a:pt x="4609846" y="1438706"/>
                  </a:lnTo>
                  <a:lnTo>
                    <a:pt x="4582566" y="1400683"/>
                  </a:lnTo>
                  <a:lnTo>
                    <a:pt x="4554537" y="1362506"/>
                  </a:lnTo>
                  <a:lnTo>
                    <a:pt x="4525911" y="1324406"/>
                  </a:lnTo>
                  <a:lnTo>
                    <a:pt x="4496663" y="1286306"/>
                  </a:lnTo>
                  <a:lnTo>
                    <a:pt x="4466806" y="1260906"/>
                  </a:lnTo>
                  <a:lnTo>
                    <a:pt x="4436351" y="1222806"/>
                  </a:lnTo>
                  <a:lnTo>
                    <a:pt x="4405300" y="1184706"/>
                  </a:lnTo>
                  <a:lnTo>
                    <a:pt x="4373677" y="1159306"/>
                  </a:lnTo>
                  <a:lnTo>
                    <a:pt x="4341482" y="1121206"/>
                  </a:lnTo>
                  <a:lnTo>
                    <a:pt x="4308741" y="1095806"/>
                  </a:lnTo>
                  <a:lnTo>
                    <a:pt x="4275442" y="1057706"/>
                  </a:lnTo>
                  <a:lnTo>
                    <a:pt x="4207281" y="1006906"/>
                  </a:lnTo>
                  <a:lnTo>
                    <a:pt x="4172432" y="968806"/>
                  </a:lnTo>
                  <a:lnTo>
                    <a:pt x="4101261" y="918006"/>
                  </a:lnTo>
                  <a:lnTo>
                    <a:pt x="4028211" y="867206"/>
                  </a:lnTo>
                  <a:lnTo>
                    <a:pt x="3953357" y="816406"/>
                  </a:lnTo>
                  <a:lnTo>
                    <a:pt x="3876802" y="765606"/>
                  </a:lnTo>
                  <a:lnTo>
                    <a:pt x="3837927" y="740206"/>
                  </a:lnTo>
                  <a:lnTo>
                    <a:pt x="3798646" y="727506"/>
                  </a:lnTo>
                  <a:lnTo>
                    <a:pt x="3758996" y="702106"/>
                  </a:lnTo>
                  <a:lnTo>
                    <a:pt x="3718991" y="689406"/>
                  </a:lnTo>
                  <a:lnTo>
                    <a:pt x="3678618" y="664006"/>
                  </a:lnTo>
                  <a:lnTo>
                    <a:pt x="3637902" y="651306"/>
                  </a:lnTo>
                  <a:lnTo>
                    <a:pt x="3596868" y="625906"/>
                  </a:lnTo>
                  <a:lnTo>
                    <a:pt x="3513836" y="600506"/>
                  </a:lnTo>
                  <a:lnTo>
                    <a:pt x="3471875" y="575106"/>
                  </a:lnTo>
                  <a:lnTo>
                    <a:pt x="3214560" y="498906"/>
                  </a:lnTo>
                  <a:lnTo>
                    <a:pt x="3170859" y="498906"/>
                  </a:lnTo>
                  <a:lnTo>
                    <a:pt x="3082874" y="473506"/>
                  </a:lnTo>
                  <a:lnTo>
                    <a:pt x="3038614" y="473506"/>
                  </a:lnTo>
                  <a:lnTo>
                    <a:pt x="2994190" y="460806"/>
                  </a:lnTo>
                  <a:lnTo>
                    <a:pt x="2949600" y="460806"/>
                  </a:lnTo>
                  <a:lnTo>
                    <a:pt x="2904883" y="448106"/>
                  </a:lnTo>
                  <a:lnTo>
                    <a:pt x="2815056" y="448106"/>
                  </a:lnTo>
                  <a:lnTo>
                    <a:pt x="2769971" y="435406"/>
                  </a:lnTo>
                  <a:lnTo>
                    <a:pt x="2588831" y="435406"/>
                  </a:lnTo>
                  <a:lnTo>
                    <a:pt x="2543391" y="448106"/>
                  </a:lnTo>
                  <a:lnTo>
                    <a:pt x="2406929" y="448106"/>
                  </a:lnTo>
                  <a:lnTo>
                    <a:pt x="2361412" y="460806"/>
                  </a:lnTo>
                  <a:lnTo>
                    <a:pt x="2315921" y="460806"/>
                  </a:lnTo>
                  <a:lnTo>
                    <a:pt x="2225014" y="486206"/>
                  </a:lnTo>
                  <a:lnTo>
                    <a:pt x="2179624" y="486206"/>
                  </a:lnTo>
                  <a:lnTo>
                    <a:pt x="1864207" y="575106"/>
                  </a:lnTo>
                  <a:lnTo>
                    <a:pt x="1819630" y="600506"/>
                  </a:lnTo>
                  <a:lnTo>
                    <a:pt x="1730921" y="625906"/>
                  </a:lnTo>
                  <a:lnTo>
                    <a:pt x="1643126" y="676706"/>
                  </a:lnTo>
                  <a:lnTo>
                    <a:pt x="1600022" y="689406"/>
                  </a:lnTo>
                  <a:lnTo>
                    <a:pt x="1515630" y="740206"/>
                  </a:lnTo>
                  <a:lnTo>
                    <a:pt x="1474343" y="752906"/>
                  </a:lnTo>
                  <a:lnTo>
                    <a:pt x="1393647" y="803706"/>
                  </a:lnTo>
                  <a:lnTo>
                    <a:pt x="1354226" y="829106"/>
                  </a:lnTo>
                  <a:lnTo>
                    <a:pt x="1315440" y="854506"/>
                  </a:lnTo>
                  <a:lnTo>
                    <a:pt x="1277302" y="879906"/>
                  </a:lnTo>
                  <a:lnTo>
                    <a:pt x="1239786" y="918006"/>
                  </a:lnTo>
                  <a:lnTo>
                    <a:pt x="1202918" y="943406"/>
                  </a:lnTo>
                  <a:lnTo>
                    <a:pt x="1166710" y="968806"/>
                  </a:lnTo>
                  <a:lnTo>
                    <a:pt x="1131138" y="994206"/>
                  </a:lnTo>
                  <a:lnTo>
                    <a:pt x="1096238" y="1032306"/>
                  </a:lnTo>
                  <a:lnTo>
                    <a:pt x="1061999" y="1057706"/>
                  </a:lnTo>
                  <a:lnTo>
                    <a:pt x="1028420" y="1095806"/>
                  </a:lnTo>
                  <a:lnTo>
                    <a:pt x="995514" y="1121206"/>
                  </a:lnTo>
                  <a:lnTo>
                    <a:pt x="963282" y="1159306"/>
                  </a:lnTo>
                  <a:lnTo>
                    <a:pt x="931722" y="1184706"/>
                  </a:lnTo>
                  <a:lnTo>
                    <a:pt x="900861" y="1222806"/>
                  </a:lnTo>
                  <a:lnTo>
                    <a:pt x="870686" y="1248206"/>
                  </a:lnTo>
                  <a:lnTo>
                    <a:pt x="841197" y="1286306"/>
                  </a:lnTo>
                  <a:lnTo>
                    <a:pt x="812406" y="1324406"/>
                  </a:lnTo>
                  <a:lnTo>
                    <a:pt x="784326" y="1362506"/>
                  </a:lnTo>
                  <a:lnTo>
                    <a:pt x="756945" y="1387906"/>
                  </a:lnTo>
                  <a:lnTo>
                    <a:pt x="730275" y="1426006"/>
                  </a:lnTo>
                  <a:lnTo>
                    <a:pt x="704329" y="1464106"/>
                  </a:lnTo>
                  <a:lnTo>
                    <a:pt x="679094" y="1502206"/>
                  </a:lnTo>
                  <a:lnTo>
                    <a:pt x="654583" y="1540306"/>
                  </a:lnTo>
                  <a:lnTo>
                    <a:pt x="630809" y="1578406"/>
                  </a:lnTo>
                  <a:lnTo>
                    <a:pt x="607758" y="1616506"/>
                  </a:lnTo>
                  <a:lnTo>
                    <a:pt x="585457" y="1654606"/>
                  </a:lnTo>
                  <a:lnTo>
                    <a:pt x="563892" y="1692706"/>
                  </a:lnTo>
                  <a:lnTo>
                    <a:pt x="543077" y="1730806"/>
                  </a:lnTo>
                  <a:lnTo>
                    <a:pt x="523011" y="1781606"/>
                  </a:lnTo>
                  <a:lnTo>
                    <a:pt x="503694" y="1819706"/>
                  </a:lnTo>
                  <a:lnTo>
                    <a:pt x="485152" y="1857806"/>
                  </a:lnTo>
                  <a:lnTo>
                    <a:pt x="467360" y="1895906"/>
                  </a:lnTo>
                  <a:lnTo>
                    <a:pt x="450342" y="1934006"/>
                  </a:lnTo>
                  <a:lnTo>
                    <a:pt x="434098" y="1984806"/>
                  </a:lnTo>
                  <a:lnTo>
                    <a:pt x="418642" y="2022906"/>
                  </a:lnTo>
                  <a:lnTo>
                    <a:pt x="403961" y="2061006"/>
                  </a:lnTo>
                  <a:lnTo>
                    <a:pt x="390067" y="2111806"/>
                  </a:lnTo>
                  <a:lnTo>
                    <a:pt x="376961" y="2149906"/>
                  </a:lnTo>
                  <a:lnTo>
                    <a:pt x="364655" y="2188006"/>
                  </a:lnTo>
                  <a:lnTo>
                    <a:pt x="353148" y="2238806"/>
                  </a:lnTo>
                  <a:lnTo>
                    <a:pt x="342442" y="2276906"/>
                  </a:lnTo>
                  <a:lnTo>
                    <a:pt x="332549" y="2327706"/>
                  </a:lnTo>
                  <a:lnTo>
                    <a:pt x="323469" y="2365806"/>
                  </a:lnTo>
                  <a:lnTo>
                    <a:pt x="315214" y="2416606"/>
                  </a:lnTo>
                  <a:lnTo>
                    <a:pt x="307784" y="2454706"/>
                  </a:lnTo>
                  <a:lnTo>
                    <a:pt x="301167" y="2505506"/>
                  </a:lnTo>
                  <a:lnTo>
                    <a:pt x="295389" y="2543606"/>
                  </a:lnTo>
                  <a:lnTo>
                    <a:pt x="290372" y="2595143"/>
                  </a:lnTo>
                  <a:lnTo>
                    <a:pt x="5044948" y="2595143"/>
                  </a:lnTo>
                  <a:close/>
                </a:path>
              </a:pathLst>
            </a:custGeom>
            <a:solidFill>
              <a:srgbClr val="FD61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/>
          <p:nvPr/>
        </p:nvSpPr>
        <p:spPr>
          <a:xfrm>
            <a:off x="948235" y="7123359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5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948235" y="7790991"/>
            <a:ext cx="504825" cy="542925"/>
          </a:xfrm>
          <a:custGeom>
            <a:avLst/>
            <a:gdLst/>
            <a:ahLst/>
            <a:cxnLst/>
            <a:rect l="l" t="t" r="r" b="b"/>
            <a:pathLst>
              <a:path w="504825" h="542925">
                <a:moveTo>
                  <a:pt x="261809" y="542924"/>
                </a:moveTo>
                <a:lnTo>
                  <a:pt x="342683" y="526662"/>
                </a:lnTo>
                <a:lnTo>
                  <a:pt x="382255" y="506556"/>
                </a:lnTo>
                <a:lnTo>
                  <a:pt x="417708" y="479737"/>
                </a:lnTo>
                <a:lnTo>
                  <a:pt x="448323" y="446974"/>
                </a:lnTo>
                <a:lnTo>
                  <a:pt x="473384" y="409034"/>
                </a:lnTo>
                <a:lnTo>
                  <a:pt x="492172" y="366686"/>
                </a:lnTo>
                <a:lnTo>
                  <a:pt x="503972" y="320697"/>
                </a:lnTo>
                <a:lnTo>
                  <a:pt x="504824" y="310517"/>
                </a:lnTo>
              </a:path>
              <a:path w="504825" h="542925">
                <a:moveTo>
                  <a:pt x="504824" y="233152"/>
                </a:moveTo>
                <a:lnTo>
                  <a:pt x="492172" y="176982"/>
                </a:lnTo>
                <a:lnTo>
                  <a:pt x="473384" y="134634"/>
                </a:lnTo>
                <a:lnTo>
                  <a:pt x="448323" y="96695"/>
                </a:lnTo>
                <a:lnTo>
                  <a:pt x="417708" y="63932"/>
                </a:lnTo>
                <a:lnTo>
                  <a:pt x="382255" y="37113"/>
                </a:lnTo>
                <a:lnTo>
                  <a:pt x="342683" y="17006"/>
                </a:lnTo>
                <a:lnTo>
                  <a:pt x="299708" y="4379"/>
                </a:lnTo>
                <a:lnTo>
                  <a:pt x="254049" y="0"/>
                </a:lnTo>
                <a:lnTo>
                  <a:pt x="208389" y="4379"/>
                </a:lnTo>
                <a:lnTo>
                  <a:pt x="165415" y="17006"/>
                </a:lnTo>
                <a:lnTo>
                  <a:pt x="125843" y="37113"/>
                </a:lnTo>
                <a:lnTo>
                  <a:pt x="90390" y="63932"/>
                </a:lnTo>
                <a:lnTo>
                  <a:pt x="59775" y="96695"/>
                </a:lnTo>
                <a:lnTo>
                  <a:pt x="34714" y="134634"/>
                </a:lnTo>
                <a:lnTo>
                  <a:pt x="15926" y="176982"/>
                </a:lnTo>
                <a:lnTo>
                  <a:pt x="4126" y="222971"/>
                </a:lnTo>
                <a:lnTo>
                  <a:pt x="0" y="271831"/>
                </a:lnTo>
                <a:lnTo>
                  <a:pt x="4126" y="320697"/>
                </a:lnTo>
                <a:lnTo>
                  <a:pt x="15925" y="366686"/>
                </a:lnTo>
                <a:lnTo>
                  <a:pt x="34714" y="409034"/>
                </a:lnTo>
                <a:lnTo>
                  <a:pt x="59775" y="446974"/>
                </a:lnTo>
                <a:lnTo>
                  <a:pt x="90390" y="479737"/>
                </a:lnTo>
                <a:lnTo>
                  <a:pt x="125842" y="506556"/>
                </a:lnTo>
                <a:lnTo>
                  <a:pt x="165415" y="526662"/>
                </a:lnTo>
                <a:lnTo>
                  <a:pt x="208389" y="539289"/>
                </a:lnTo>
                <a:lnTo>
                  <a:pt x="246289" y="542924"/>
                </a:lnTo>
              </a:path>
            </a:pathLst>
          </a:custGeom>
          <a:ln w="19050">
            <a:solidFill>
              <a:srgbClr val="FD61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 txBox="1"/>
          <p:nvPr/>
        </p:nvSpPr>
        <p:spPr>
          <a:xfrm>
            <a:off x="1119635" y="5899240"/>
            <a:ext cx="165100" cy="2291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6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65"/>
              </a:spcBef>
            </a:pPr>
            <a:endParaRPr sz="1700">
              <a:latin typeface="Trebuchet MS"/>
              <a:cs typeface="Trebuchet MS"/>
            </a:endParaRPr>
          </a:p>
          <a:p>
            <a:pPr marL="17780">
              <a:lnSpc>
                <a:spcPct val="100000"/>
              </a:lnSpc>
            </a:pPr>
            <a:r>
              <a:rPr dirty="0" sz="1700" spc="7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5"/>
              </a:spcBef>
            </a:pPr>
            <a:endParaRPr sz="1700">
              <a:latin typeface="Trebuchet MS"/>
              <a:cs typeface="Trebuchet MS"/>
            </a:endParaRPr>
          </a:p>
          <a:p>
            <a:pPr marL="14604">
              <a:lnSpc>
                <a:spcPct val="100000"/>
              </a:lnSpc>
            </a:pPr>
            <a:r>
              <a:rPr dirty="0" sz="1700" spc="125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40"/>
              </a:spcBef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700" spc="150">
                <a:solidFill>
                  <a:srgbClr val="181818"/>
                </a:solidFill>
                <a:latin typeface="Trebuchet MS"/>
                <a:cs typeface="Trebuchet MS"/>
              </a:rPr>
              <a:t>9</a:t>
            </a:r>
            <a:endParaRPr sz="1700">
              <a:latin typeface="Trebuchet MS"/>
              <a:cs typeface="Trebuchet MS"/>
            </a:endParaRPr>
          </a:p>
        </p:txBody>
      </p:sp>
      <p:pic>
        <p:nvPicPr>
          <p:cNvPr id="38" name="object 3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9487" y="3832383"/>
            <a:ext cx="2800349" cy="4229099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ts val="11665"/>
              </a:lnSpc>
              <a:spcBef>
                <a:spcPts val="140"/>
              </a:spcBef>
            </a:pPr>
            <a:r>
              <a:rPr dirty="0" sz="10400" spc="1435"/>
              <a:t>Co-</a:t>
            </a:r>
            <a:r>
              <a:rPr dirty="0" sz="10400" spc="894"/>
              <a:t>intelligenc</a:t>
            </a:r>
            <a:r>
              <a:rPr dirty="0" sz="10400" spc="375"/>
              <a:t>e</a:t>
            </a:r>
            <a:endParaRPr sz="10400"/>
          </a:p>
          <a:p>
            <a:pPr marL="12700">
              <a:lnSpc>
                <a:spcPts val="5485"/>
              </a:lnSpc>
            </a:pPr>
            <a:r>
              <a:rPr dirty="0" sz="5250" spc="509"/>
              <a:t>Living</a:t>
            </a:r>
            <a:r>
              <a:rPr dirty="0" sz="5250" spc="525"/>
              <a:t> </a:t>
            </a:r>
            <a:r>
              <a:rPr dirty="0" sz="5250" spc="470"/>
              <a:t>and</a:t>
            </a:r>
            <a:r>
              <a:rPr dirty="0" sz="5250" spc="520"/>
              <a:t> </a:t>
            </a:r>
            <a:r>
              <a:rPr dirty="0" sz="5250" spc="630"/>
              <a:t>Working</a:t>
            </a:r>
            <a:r>
              <a:rPr dirty="0" sz="5250" spc="520"/>
              <a:t> </a:t>
            </a:r>
            <a:r>
              <a:rPr dirty="0" sz="5250" spc="340"/>
              <a:t>with</a:t>
            </a:r>
            <a:r>
              <a:rPr dirty="0" sz="5250" spc="525"/>
              <a:t> </a:t>
            </a:r>
            <a:r>
              <a:rPr dirty="0" sz="5250" spc="650"/>
              <a:t>AI</a:t>
            </a:r>
            <a:endParaRPr sz="5250"/>
          </a:p>
        </p:txBody>
      </p:sp>
      <p:sp>
        <p:nvSpPr>
          <p:cNvPr id="40" name="object 40" descr=""/>
          <p:cNvSpPr txBox="1"/>
          <p:nvPr/>
        </p:nvSpPr>
        <p:spPr>
          <a:xfrm>
            <a:off x="3226922" y="4063685"/>
            <a:ext cx="3616960" cy="18618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95"/>
              </a:spcBef>
            </a:pPr>
            <a:r>
              <a:rPr dirty="0" sz="3450" spc="165" b="1">
                <a:solidFill>
                  <a:srgbClr val="181818"/>
                </a:solidFill>
                <a:latin typeface="Trebuchet MS"/>
                <a:cs typeface="Trebuchet MS"/>
              </a:rPr>
              <a:t>Ethan</a:t>
            </a:r>
            <a:r>
              <a:rPr dirty="0" sz="3450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450" spc="100" b="1">
                <a:solidFill>
                  <a:srgbClr val="181818"/>
                </a:solidFill>
                <a:latin typeface="Trebuchet MS"/>
                <a:cs typeface="Trebuchet MS"/>
              </a:rPr>
              <a:t>Mollick, </a:t>
            </a:r>
            <a:r>
              <a:rPr dirty="0" sz="3450" spc="220" b="1">
                <a:solidFill>
                  <a:srgbClr val="181818"/>
                </a:solidFill>
                <a:latin typeface="Trebuchet MS"/>
                <a:cs typeface="Trebuchet MS"/>
              </a:rPr>
              <a:t>Wharton </a:t>
            </a:r>
            <a:r>
              <a:rPr dirty="0" sz="3450" spc="195" b="1">
                <a:solidFill>
                  <a:srgbClr val="181818"/>
                </a:solidFill>
                <a:latin typeface="Trebuchet MS"/>
                <a:cs typeface="Trebuchet MS"/>
              </a:rPr>
              <a:t>Business</a:t>
            </a:r>
            <a:r>
              <a:rPr dirty="0" sz="3450" spc="15" b="1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dirty="0" sz="3450" spc="229" b="1">
                <a:solidFill>
                  <a:srgbClr val="181818"/>
                </a:solidFill>
                <a:latin typeface="Trebuchet MS"/>
                <a:cs typeface="Trebuchet MS"/>
              </a:rPr>
              <a:t>School</a:t>
            </a:r>
            <a:endParaRPr sz="3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214" y="2358820"/>
            <a:ext cx="11986232" cy="757291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72819" y="1461455"/>
            <a:ext cx="4829174" cy="273367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03840" y="5261519"/>
            <a:ext cx="5362574" cy="357187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165985">
              <a:lnSpc>
                <a:spcPct val="100000"/>
              </a:lnSpc>
              <a:spcBef>
                <a:spcPts val="100"/>
              </a:spcBef>
            </a:pPr>
            <a:r>
              <a:rPr dirty="0" sz="5400" spc="415" b="0">
                <a:solidFill>
                  <a:srgbClr val="000000"/>
                </a:solidFill>
                <a:latin typeface="Trebuchet MS"/>
                <a:cs typeface="Trebuchet MS"/>
              </a:rPr>
              <a:t>Models</a:t>
            </a:r>
            <a:r>
              <a:rPr dirty="0" sz="540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400" spc="480" b="0">
                <a:solidFill>
                  <a:srgbClr val="000000"/>
                </a:solidFill>
                <a:latin typeface="Trebuchet MS"/>
                <a:cs typeface="Trebuchet MS"/>
              </a:rPr>
              <a:t>Also</a:t>
            </a:r>
            <a:r>
              <a:rPr dirty="0" sz="5400" spc="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5400" spc="170" b="0">
                <a:solidFill>
                  <a:srgbClr val="000000"/>
                </a:solidFill>
                <a:latin typeface="Trebuchet MS"/>
                <a:cs typeface="Trebuchet MS"/>
              </a:rPr>
              <a:t>Hallucinate</a:t>
            </a:r>
            <a:endParaRPr sz="5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4921" y="1520421"/>
            <a:ext cx="15020924" cy="844867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062267" y="4986401"/>
            <a:ext cx="216344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85">
                <a:latin typeface="Trebuchet MS"/>
                <a:cs typeface="Trebuchet MS"/>
              </a:rPr>
              <a:t>Your</a:t>
            </a:r>
            <a:r>
              <a:rPr dirty="0" sz="1700" spc="10">
                <a:latin typeface="Trebuchet MS"/>
                <a:cs typeface="Trebuchet MS"/>
              </a:rPr>
              <a:t> </a:t>
            </a:r>
            <a:r>
              <a:rPr dirty="0" sz="1700" spc="100">
                <a:latin typeface="Trebuchet MS"/>
                <a:cs typeface="Trebuchet MS"/>
              </a:rPr>
              <a:t>paragraph</a:t>
            </a:r>
            <a:r>
              <a:rPr dirty="0" sz="1700" spc="15">
                <a:latin typeface="Trebuchet MS"/>
                <a:cs typeface="Trebuchet MS"/>
              </a:rPr>
              <a:t> </a:t>
            </a:r>
            <a:r>
              <a:rPr dirty="0" sz="1700" spc="-20">
                <a:latin typeface="Trebuchet MS"/>
                <a:cs typeface="Trebuchet MS"/>
              </a:rPr>
              <a:t>text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90240" y="202596"/>
            <a:ext cx="14505305" cy="817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200" spc="-390" b="0">
                <a:solidFill>
                  <a:srgbClr val="000000"/>
                </a:solidFill>
                <a:latin typeface="Arial Black"/>
                <a:cs typeface="Arial Black"/>
              </a:rPr>
              <a:t>AI</a:t>
            </a:r>
            <a:r>
              <a:rPr dirty="0" sz="5200" spc="-50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459" b="0">
                <a:solidFill>
                  <a:srgbClr val="000000"/>
                </a:solidFill>
                <a:latin typeface="Arial Black"/>
                <a:cs typeface="Arial Black"/>
              </a:rPr>
              <a:t>Large</a:t>
            </a:r>
            <a:r>
              <a:rPr dirty="0" sz="5200" spc="-49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455" b="0">
                <a:solidFill>
                  <a:srgbClr val="000000"/>
                </a:solidFill>
                <a:latin typeface="Arial Black"/>
                <a:cs typeface="Arial Black"/>
              </a:rPr>
              <a:t>Language</a:t>
            </a:r>
            <a:r>
              <a:rPr dirty="0" sz="5200" spc="-49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285" b="0">
                <a:solidFill>
                  <a:srgbClr val="000000"/>
                </a:solidFill>
                <a:latin typeface="Arial Black"/>
                <a:cs typeface="Arial Black"/>
              </a:rPr>
              <a:t>Models</a:t>
            </a:r>
            <a:r>
              <a:rPr dirty="0" sz="5200" spc="-50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370" b="0">
                <a:solidFill>
                  <a:srgbClr val="000000"/>
                </a:solidFill>
                <a:latin typeface="Arial Black"/>
                <a:cs typeface="Arial Black"/>
              </a:rPr>
              <a:t>Wish</a:t>
            </a:r>
            <a:r>
              <a:rPr dirty="0" sz="5200" spc="-49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200" b="0">
                <a:solidFill>
                  <a:srgbClr val="000000"/>
                </a:solidFill>
                <a:latin typeface="Arial Black"/>
                <a:cs typeface="Arial Black"/>
              </a:rPr>
              <a:t>to</a:t>
            </a:r>
            <a:r>
              <a:rPr dirty="0" sz="5200" spc="-49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455" b="0">
                <a:solidFill>
                  <a:srgbClr val="000000"/>
                </a:solidFill>
                <a:latin typeface="Arial Black"/>
                <a:cs typeface="Arial Black"/>
              </a:rPr>
              <a:t>Be</a:t>
            </a:r>
            <a:r>
              <a:rPr dirty="0" sz="5200" spc="-49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5200" spc="-100" b="0">
                <a:solidFill>
                  <a:srgbClr val="000000"/>
                </a:solidFill>
                <a:latin typeface="Arial Black"/>
                <a:cs typeface="Arial Black"/>
              </a:rPr>
              <a:t>Helpful</a:t>
            </a:r>
            <a:endParaRPr sz="5200">
              <a:latin typeface="Arial Black"/>
              <a:cs typeface="Arial Black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4921" y="4332592"/>
            <a:ext cx="4448174" cy="25431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8181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Britt Foster</dc:creator>
  <cp:keywords>DAGiCew_AbA,BAFPt-6epnM,0</cp:keywords>
  <dc:title>AI for UCR Library</dc:title>
  <dcterms:created xsi:type="dcterms:W3CDTF">2025-05-10T21:09:51Z</dcterms:created>
  <dcterms:modified xsi:type="dcterms:W3CDTF">2025-05-10T21:09:51Z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2025-03-21T00:00:00Z</vt:filetime>
  </property>
  <property fmtid="{D5CDD505-2E9C-101B-9397-08002B2CF9AE}" pid="3" name="Creator">
    <vt:lpwstr>Canva</vt:lpwstr>
  </property>
  <property fmtid="{D5CDD505-2E9C-101B-9397-08002B2CF9AE}" pid="4" name="LastSaved">
    <vt:filetime>2025-05-10T00:00:00Z</vt:filetime>
  </property>
  <property fmtid="{D5CDD505-2E9C-101B-9397-08002B2CF9AE}" pid="5" name="Producer">
    <vt:lpwstr>Canva</vt:lpwstr>
  </property>
</Properties>
</file>